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4D96533D" w14:textId="2EF64F5E" w:rsidR="00C01C6F" w:rsidRDefault="00343F30" w:rsidP="00BC6CA2">
      <w:pPr>
        <w:jc w:val="right"/>
        <w:rPr>
          <w:rFonts w:ascii="Calibri" w:hAnsi="Calibri" w:cs="Calibri"/>
          <w:b/>
          <w:bCs/>
          <w:color w:val="A98F00"/>
          <w:sz w:val="24"/>
        </w:rPr>
      </w:pPr>
      <w:r>
        <w:rPr>
          <w:rFonts w:ascii="Calibri" w:hAnsi="Calibri" w:cs="Calibri"/>
          <w:b/>
          <w:bCs/>
          <w:noProof/>
          <w:color w:val="A98F00"/>
          <w:sz w:val="24"/>
        </w:rPr>
        <w:drawing>
          <wp:inline distT="0" distB="0" distL="0" distR="0" wp14:anchorId="3F035A1F" wp14:editId="3A4F9307">
            <wp:extent cx="1844040" cy="434340"/>
            <wp:effectExtent l="0" t="0" r="0" b="0"/>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5" cstate="print">
                      <a:extLst>
                        <a:ext uri="{28A0092B-C50C-407E-A947-70E740481C1C}">
                          <a14:useLocalDpi xmlns:a14="http://schemas.microsoft.com/office/drawing/2010/main" val="0"/>
                        </a:ext>
                      </a:extLst>
                    </a:blip>
                    <a:srcRect/>
                    <a:stretch>
                      <a:fillRect/>
                    </a:stretch>
                  </pic:blipFill>
                  <pic:spPr bwMode="auto">
                    <a:xfrm>
                      <a:off x="0" y="0"/>
                      <a:ext cx="1844040" cy="434340"/>
                    </a:xfrm>
                    <a:prstGeom prst="rect">
                      <a:avLst/>
                    </a:prstGeom>
                    <a:noFill/>
                    <a:ln>
                      <a:noFill/>
                    </a:ln>
                  </pic:spPr>
                </pic:pic>
              </a:graphicData>
            </a:graphic>
          </wp:inline>
        </w:drawing>
      </w:r>
    </w:p>
    <w:p w14:paraId="1B041FC2" w14:textId="77777777" w:rsidR="00C01C6F" w:rsidRDefault="00C01C6F" w:rsidP="00A14B29">
      <w:pPr>
        <w:jc w:val="center"/>
        <w:rPr>
          <w:rFonts w:ascii="Calibri" w:hAnsi="Calibri" w:cs="Calibri"/>
          <w:b/>
          <w:bCs/>
          <w:color w:val="A98F00"/>
          <w:sz w:val="24"/>
        </w:rPr>
      </w:pPr>
    </w:p>
    <w:p w14:paraId="08430BBA" w14:textId="77777777" w:rsidR="00BC6CA2" w:rsidRDefault="00BC6CA2" w:rsidP="00A14B29">
      <w:pPr>
        <w:jc w:val="center"/>
        <w:rPr>
          <w:rFonts w:ascii="Calibri" w:hAnsi="Calibri" w:cs="Calibri"/>
          <w:b/>
          <w:bCs/>
          <w:color w:val="A98F00"/>
          <w:sz w:val="24"/>
        </w:rPr>
      </w:pPr>
    </w:p>
    <w:p w14:paraId="0F25A588" w14:textId="77777777" w:rsidR="00C01C6F" w:rsidRDefault="00C01C6F" w:rsidP="00A14B29">
      <w:pPr>
        <w:jc w:val="center"/>
        <w:rPr>
          <w:rFonts w:ascii="Calibri" w:hAnsi="Calibri" w:cs="Calibri"/>
          <w:b/>
          <w:bCs/>
          <w:color w:val="A98F00"/>
          <w:sz w:val="24"/>
        </w:rPr>
      </w:pPr>
    </w:p>
    <w:p w14:paraId="324C0668" w14:textId="77777777" w:rsidR="00C01C6F" w:rsidRDefault="00C01C6F" w:rsidP="00A14B29">
      <w:pPr>
        <w:jc w:val="center"/>
        <w:rPr>
          <w:rFonts w:ascii="Calibri" w:hAnsi="Calibri" w:cs="Calibri"/>
          <w:b/>
          <w:bCs/>
          <w:color w:val="A98F00"/>
          <w:sz w:val="24"/>
        </w:rPr>
      </w:pPr>
    </w:p>
    <w:p w14:paraId="299E9FDF" w14:textId="77777777" w:rsidR="001D52D4" w:rsidRPr="00A1039D" w:rsidRDefault="00C01C6F" w:rsidP="00A14B29">
      <w:pPr>
        <w:jc w:val="center"/>
        <w:rPr>
          <w:rFonts w:ascii="Calibri" w:hAnsi="Calibri" w:cs="Calibri"/>
          <w:b/>
          <w:bCs/>
          <w:color w:val="A98F00"/>
          <w:sz w:val="24"/>
          <w:lang/>
        </w:rPr>
      </w:pPr>
      <w:r>
        <w:rPr>
          <w:rFonts w:ascii="Calibri" w:hAnsi="Calibri" w:cs="Calibri"/>
          <w:b/>
          <w:bCs/>
          <w:color w:val="A98F00"/>
          <w:sz w:val="24"/>
        </w:rPr>
        <w:t xml:space="preserve">VERSIE </w:t>
      </w:r>
      <w:r w:rsidR="00EF7BD5">
        <w:rPr>
          <w:rFonts w:ascii="Calibri" w:hAnsi="Calibri" w:cs="Calibri"/>
          <w:b/>
          <w:bCs/>
          <w:color w:val="A98F00"/>
          <w:sz w:val="24"/>
        </w:rPr>
        <w:t xml:space="preserve">JUNI </w:t>
      </w:r>
      <w:r w:rsidR="008C1201">
        <w:rPr>
          <w:rFonts w:ascii="Calibri" w:hAnsi="Calibri" w:cs="Calibri"/>
          <w:b/>
          <w:bCs/>
          <w:color w:val="A98F00"/>
          <w:sz w:val="24"/>
        </w:rPr>
        <w:t>202</w:t>
      </w:r>
      <w:r w:rsidR="00EF7BD5" w:rsidRPr="00A1039D">
        <w:rPr>
          <w:rFonts w:ascii="Calibri" w:hAnsi="Calibri" w:cs="Calibri"/>
          <w:b/>
          <w:bCs/>
          <w:color w:val="A98F00"/>
          <w:sz w:val="24"/>
        </w:rPr>
        <w:t>4</w:t>
      </w:r>
    </w:p>
    <w:p w14:paraId="4567EA8E" w14:textId="77777777" w:rsidR="00AD627C" w:rsidRPr="00C01C6F" w:rsidRDefault="00AD627C" w:rsidP="00A14B29">
      <w:pPr>
        <w:jc w:val="center"/>
        <w:rPr>
          <w:rFonts w:ascii="Calibri" w:hAnsi="Calibri" w:cs="Calibri"/>
          <w:bCs/>
          <w:color w:val="1F497D"/>
          <w:sz w:val="28"/>
          <w:szCs w:val="28"/>
        </w:rPr>
      </w:pPr>
    </w:p>
    <w:p w14:paraId="3E9E1A6F" w14:textId="77777777" w:rsidR="0081138D" w:rsidRPr="00C01C6F" w:rsidRDefault="0081138D" w:rsidP="00A14B29">
      <w:pPr>
        <w:jc w:val="center"/>
        <w:rPr>
          <w:rFonts w:ascii="Calibri" w:hAnsi="Calibri" w:cs="Calibri"/>
          <w:b/>
          <w:bCs/>
          <w:color w:val="1F497D"/>
          <w:sz w:val="28"/>
          <w:szCs w:val="28"/>
        </w:rPr>
      </w:pPr>
    </w:p>
    <w:p w14:paraId="5268EDCA" w14:textId="77777777" w:rsidR="00D66F38" w:rsidRPr="00C01C6F" w:rsidRDefault="00D66F38" w:rsidP="00A14B29">
      <w:pPr>
        <w:jc w:val="center"/>
        <w:rPr>
          <w:rFonts w:ascii="Calibri" w:hAnsi="Calibri" w:cs="Calibri"/>
          <w:b/>
          <w:bCs/>
          <w:color w:val="1F497D"/>
          <w:sz w:val="28"/>
          <w:szCs w:val="28"/>
        </w:rPr>
      </w:pPr>
    </w:p>
    <w:p w14:paraId="1E773394" w14:textId="77777777" w:rsidR="00221C67" w:rsidRPr="00C01C6F" w:rsidRDefault="00221C67" w:rsidP="00A14B29">
      <w:pPr>
        <w:jc w:val="center"/>
        <w:rPr>
          <w:rFonts w:ascii="Calibri" w:hAnsi="Calibri" w:cs="Calibri"/>
          <w:b/>
          <w:bCs/>
          <w:color w:val="1F497D"/>
          <w:sz w:val="28"/>
          <w:szCs w:val="28"/>
        </w:rPr>
      </w:pPr>
    </w:p>
    <w:p w14:paraId="5E027C65" w14:textId="77777777" w:rsidR="00A14B29" w:rsidRPr="00C01C6F" w:rsidRDefault="00A14B29" w:rsidP="00A14B29">
      <w:pPr>
        <w:jc w:val="center"/>
        <w:rPr>
          <w:rFonts w:ascii="Calibri" w:hAnsi="Calibri" w:cs="Calibri"/>
          <w:b/>
          <w:bCs/>
          <w:color w:val="1F497D"/>
          <w:sz w:val="28"/>
          <w:szCs w:val="28"/>
        </w:rPr>
      </w:pPr>
    </w:p>
    <w:p w14:paraId="206B2169" w14:textId="77777777" w:rsidR="00C01C6F" w:rsidRDefault="00C01C6F" w:rsidP="00A14B29">
      <w:pPr>
        <w:jc w:val="center"/>
        <w:rPr>
          <w:rFonts w:ascii="Calibri" w:hAnsi="Calibri" w:cs="Calibri"/>
          <w:b/>
          <w:bCs/>
          <w:color w:val="1F497D"/>
          <w:sz w:val="28"/>
          <w:szCs w:val="28"/>
        </w:rPr>
      </w:pPr>
    </w:p>
    <w:p w14:paraId="48ED7024" w14:textId="77777777" w:rsidR="00C01C6F" w:rsidRPr="00C01C6F" w:rsidRDefault="00C01C6F" w:rsidP="00A14B29">
      <w:pPr>
        <w:jc w:val="center"/>
        <w:rPr>
          <w:rFonts w:ascii="Calibri" w:hAnsi="Calibri" w:cs="Calibri"/>
          <w:b/>
          <w:bCs/>
          <w:color w:val="1F497D"/>
          <w:sz w:val="28"/>
          <w:szCs w:val="28"/>
        </w:rPr>
      </w:pPr>
    </w:p>
    <w:p w14:paraId="57F3FB5B" w14:textId="77777777" w:rsidR="007F3152" w:rsidRPr="00F92CFA" w:rsidRDefault="000B1D3E" w:rsidP="0006620E">
      <w:pPr>
        <w:jc w:val="center"/>
        <w:rPr>
          <w:rFonts w:ascii="Calibri" w:hAnsi="Calibri" w:cs="Calibri"/>
          <w:b/>
          <w:color w:val="A98F00"/>
          <w:sz w:val="28"/>
          <w:szCs w:val="28"/>
        </w:rPr>
      </w:pPr>
      <w:bookmarkStart w:id="0" w:name="_Hlk151991021"/>
      <w:r w:rsidRPr="000B1D3E">
        <w:rPr>
          <w:rFonts w:ascii="Calibri" w:hAnsi="Calibri" w:cs="Calibri"/>
          <w:b/>
          <w:bCs/>
          <w:color w:val="A98F00"/>
          <w:sz w:val="28"/>
          <w:szCs w:val="28"/>
        </w:rPr>
        <w:t>MELDINGSFORMULIER</w:t>
      </w:r>
      <w:r w:rsidR="000A587C">
        <w:rPr>
          <w:rFonts w:ascii="Calibri" w:hAnsi="Calibri" w:cs="Calibri"/>
          <w:b/>
          <w:bCs/>
          <w:color w:val="A98F00"/>
          <w:sz w:val="28"/>
          <w:szCs w:val="28"/>
        </w:rPr>
        <w:t xml:space="preserve"> </w:t>
      </w:r>
      <w:bookmarkStart w:id="1" w:name="_Hlk146199699"/>
      <w:r w:rsidR="0064338E">
        <w:rPr>
          <w:rFonts w:ascii="Calibri" w:hAnsi="Calibri" w:cs="Calibri"/>
          <w:b/>
          <w:bCs/>
          <w:color w:val="A98F00"/>
          <w:sz w:val="28"/>
          <w:szCs w:val="28"/>
        </w:rPr>
        <w:t>DEREGISTRATIE</w:t>
      </w:r>
    </w:p>
    <w:p w14:paraId="45FEA993" w14:textId="77777777" w:rsidR="000A587C" w:rsidRDefault="000B1D3E" w:rsidP="0006620E">
      <w:pPr>
        <w:jc w:val="center"/>
        <w:rPr>
          <w:rFonts w:ascii="Calibri" w:hAnsi="Calibri" w:cs="Calibri"/>
          <w:b/>
          <w:bCs/>
          <w:color w:val="A98F00"/>
          <w:sz w:val="28"/>
          <w:szCs w:val="28"/>
        </w:rPr>
      </w:pPr>
      <w:bookmarkStart w:id="2" w:name="_GoBack"/>
      <w:bookmarkEnd w:id="2"/>
      <w:r w:rsidRPr="000B1D3E">
        <w:rPr>
          <w:rFonts w:ascii="Calibri" w:hAnsi="Calibri" w:cs="Calibri"/>
          <w:b/>
          <w:bCs/>
          <w:color w:val="A98F00"/>
          <w:sz w:val="28"/>
          <w:szCs w:val="28"/>
        </w:rPr>
        <w:t>BELEGGINGSINSTELLING(EN</w:t>
      </w:r>
      <w:r w:rsidR="009D3152">
        <w:rPr>
          <w:rFonts w:ascii="Calibri" w:hAnsi="Calibri" w:cs="Calibri"/>
          <w:b/>
          <w:bCs/>
          <w:color w:val="A98F00"/>
          <w:sz w:val="28"/>
          <w:szCs w:val="28"/>
        </w:rPr>
        <w:t>)/ICBE(’s)</w:t>
      </w:r>
      <w:r w:rsidR="000A587C">
        <w:rPr>
          <w:rFonts w:ascii="Calibri" w:hAnsi="Calibri" w:cs="Calibri"/>
          <w:b/>
          <w:bCs/>
          <w:color w:val="A98F00"/>
          <w:sz w:val="28"/>
          <w:szCs w:val="28"/>
        </w:rPr>
        <w:t xml:space="preserve"> </w:t>
      </w:r>
    </w:p>
    <w:p w14:paraId="55BC4C3C" w14:textId="77777777" w:rsidR="0081138D" w:rsidRPr="00EF7BD5" w:rsidRDefault="008C1201" w:rsidP="00A1039D">
      <w:pPr>
        <w:jc w:val="center"/>
        <w:rPr>
          <w:rFonts w:ascii="Calibri" w:hAnsi="Calibri" w:cs="Calibri"/>
          <w:b/>
          <w:bCs/>
          <w:color w:val="1F497D"/>
          <w:szCs w:val="21"/>
        </w:rPr>
      </w:pPr>
      <w:r>
        <w:rPr>
          <w:rFonts w:ascii="Calibri" w:hAnsi="Calibri" w:cs="Calibri"/>
          <w:b/>
          <w:bCs/>
          <w:color w:val="A98F00"/>
          <w:sz w:val="28"/>
          <w:szCs w:val="28"/>
          <w:lang/>
        </w:rPr>
        <w:t xml:space="preserve"> </w:t>
      </w:r>
      <w:bookmarkEnd w:id="0"/>
      <w:bookmarkEnd w:id="1"/>
      <w:r w:rsidR="00EF7BD5" w:rsidRPr="00A1039D">
        <w:rPr>
          <w:rFonts w:ascii="Calibri" w:hAnsi="Calibri" w:cs="Calibri"/>
          <w:b/>
          <w:bCs/>
          <w:color w:val="A98F00"/>
          <w:sz w:val="28"/>
          <w:szCs w:val="28"/>
        </w:rPr>
        <w:t>V</w:t>
      </w:r>
      <w:r w:rsidR="00EF7BD5">
        <w:rPr>
          <w:rFonts w:ascii="Calibri" w:hAnsi="Calibri" w:cs="Calibri"/>
          <w:b/>
          <w:bCs/>
          <w:color w:val="A98F00"/>
          <w:sz w:val="28"/>
          <w:szCs w:val="28"/>
        </w:rPr>
        <w:t>ERGUNNINGHOUDERS</w:t>
      </w:r>
    </w:p>
    <w:p w14:paraId="33C57FDA" w14:textId="77777777" w:rsidR="00D66F38" w:rsidRDefault="00D66F38" w:rsidP="00A1039D">
      <w:pPr>
        <w:rPr>
          <w:rFonts w:ascii="Calibri" w:hAnsi="Calibri" w:cs="Calibri"/>
          <w:color w:val="1F497D"/>
          <w:sz w:val="22"/>
          <w:szCs w:val="22"/>
        </w:rPr>
      </w:pPr>
    </w:p>
    <w:p w14:paraId="3AC690CF" w14:textId="77777777" w:rsidR="00D66F38" w:rsidRDefault="00D66F38" w:rsidP="00BA5969">
      <w:pPr>
        <w:spacing w:line="276" w:lineRule="auto"/>
        <w:rPr>
          <w:rFonts w:ascii="Calibri" w:hAnsi="Calibri" w:cs="Calibri"/>
          <w:color w:val="1F497D"/>
          <w:sz w:val="22"/>
          <w:szCs w:val="22"/>
        </w:rPr>
      </w:pPr>
    </w:p>
    <w:p w14:paraId="6EAE1B08" w14:textId="77777777" w:rsidR="00C01C6F" w:rsidRDefault="00C01C6F" w:rsidP="00BA5969">
      <w:pPr>
        <w:spacing w:line="276" w:lineRule="auto"/>
        <w:rPr>
          <w:rFonts w:ascii="Calibri" w:hAnsi="Calibri" w:cs="Calibri"/>
          <w:color w:val="1F497D"/>
          <w:sz w:val="22"/>
          <w:szCs w:val="22"/>
        </w:rPr>
      </w:pPr>
    </w:p>
    <w:p w14:paraId="284FE6D6" w14:textId="77777777" w:rsidR="00C01C6F" w:rsidRDefault="00C01C6F" w:rsidP="00BA5969">
      <w:pPr>
        <w:spacing w:line="276" w:lineRule="auto"/>
        <w:rPr>
          <w:rFonts w:ascii="Calibri" w:hAnsi="Calibri" w:cs="Calibri"/>
          <w:color w:val="1F497D"/>
          <w:sz w:val="22"/>
          <w:szCs w:val="22"/>
        </w:rPr>
      </w:pPr>
    </w:p>
    <w:p w14:paraId="1C576CFF" w14:textId="77777777" w:rsidR="00C01C6F" w:rsidRDefault="00C01C6F" w:rsidP="00BA5969">
      <w:pPr>
        <w:spacing w:line="276" w:lineRule="auto"/>
        <w:rPr>
          <w:rFonts w:ascii="Calibri" w:hAnsi="Calibri" w:cs="Calibri"/>
          <w:color w:val="1F497D"/>
          <w:sz w:val="22"/>
          <w:szCs w:val="22"/>
        </w:rPr>
      </w:pPr>
    </w:p>
    <w:p w14:paraId="60FD3087" w14:textId="77777777" w:rsidR="00C01C6F" w:rsidRDefault="00C01C6F" w:rsidP="00BA5969">
      <w:pPr>
        <w:spacing w:line="276" w:lineRule="auto"/>
        <w:rPr>
          <w:rFonts w:ascii="Calibri" w:hAnsi="Calibri" w:cs="Calibri"/>
          <w:color w:val="1F497D"/>
          <w:sz w:val="22"/>
          <w:szCs w:val="22"/>
        </w:rPr>
      </w:pPr>
    </w:p>
    <w:p w14:paraId="6C3B863A" w14:textId="77777777" w:rsidR="00C01C6F" w:rsidRDefault="00C01C6F" w:rsidP="00BA5969">
      <w:pPr>
        <w:spacing w:line="276" w:lineRule="auto"/>
        <w:rPr>
          <w:rFonts w:ascii="Calibri" w:hAnsi="Calibri" w:cs="Calibri"/>
          <w:color w:val="1F497D"/>
          <w:sz w:val="22"/>
          <w:szCs w:val="22"/>
        </w:rPr>
      </w:pPr>
    </w:p>
    <w:p w14:paraId="42996172" w14:textId="77777777" w:rsidR="00C01C6F" w:rsidRDefault="00C01C6F" w:rsidP="00BA5969">
      <w:pPr>
        <w:spacing w:line="276" w:lineRule="auto"/>
        <w:rPr>
          <w:rFonts w:ascii="Calibri" w:hAnsi="Calibri" w:cs="Calibri"/>
          <w:color w:val="1F497D"/>
          <w:sz w:val="22"/>
          <w:szCs w:val="22"/>
        </w:rPr>
      </w:pPr>
    </w:p>
    <w:p w14:paraId="113C2E5B" w14:textId="77777777" w:rsidR="00C01C6F" w:rsidRDefault="00C01C6F" w:rsidP="00BA5969">
      <w:pPr>
        <w:spacing w:line="276" w:lineRule="auto"/>
        <w:rPr>
          <w:rFonts w:ascii="Calibri" w:hAnsi="Calibri" w:cs="Calibri"/>
          <w:color w:val="1F497D"/>
          <w:sz w:val="22"/>
          <w:szCs w:val="22"/>
        </w:rPr>
      </w:pPr>
    </w:p>
    <w:p w14:paraId="4CCB07AA" w14:textId="77777777" w:rsidR="00C01C6F" w:rsidRDefault="00C01C6F" w:rsidP="00BA5969">
      <w:pPr>
        <w:spacing w:line="276" w:lineRule="auto"/>
        <w:rPr>
          <w:rFonts w:ascii="Calibri" w:hAnsi="Calibri" w:cs="Calibri"/>
          <w:color w:val="1F497D"/>
          <w:sz w:val="22"/>
          <w:szCs w:val="22"/>
        </w:rPr>
      </w:pPr>
    </w:p>
    <w:p w14:paraId="23F1DDD9" w14:textId="77777777" w:rsidR="00C01C6F" w:rsidRDefault="00C01C6F" w:rsidP="00BA5969">
      <w:pPr>
        <w:spacing w:line="276" w:lineRule="auto"/>
        <w:rPr>
          <w:rFonts w:ascii="Calibri" w:hAnsi="Calibri" w:cs="Calibri"/>
          <w:color w:val="1F497D"/>
          <w:sz w:val="22"/>
          <w:szCs w:val="22"/>
        </w:rPr>
      </w:pPr>
    </w:p>
    <w:p w14:paraId="10D8A68D" w14:textId="77777777" w:rsidR="00C01C6F" w:rsidRDefault="00C01C6F" w:rsidP="00BA5969">
      <w:pPr>
        <w:spacing w:line="276" w:lineRule="auto"/>
        <w:rPr>
          <w:rFonts w:ascii="Calibri" w:hAnsi="Calibri" w:cs="Calibri"/>
          <w:color w:val="1F497D"/>
          <w:sz w:val="22"/>
          <w:szCs w:val="22"/>
        </w:rPr>
      </w:pPr>
    </w:p>
    <w:p w14:paraId="627A2518" w14:textId="77777777" w:rsidR="00C01C6F" w:rsidRDefault="000A587C" w:rsidP="00BA5969">
      <w:pPr>
        <w:spacing w:line="276" w:lineRule="auto"/>
        <w:rPr>
          <w:rFonts w:ascii="Calibri" w:hAnsi="Calibri" w:cs="Calibri"/>
          <w:color w:val="1F497D"/>
          <w:sz w:val="22"/>
          <w:szCs w:val="22"/>
        </w:rPr>
      </w:pPr>
      <w:r>
        <w:rPr>
          <w:rFonts w:ascii="Calibri" w:hAnsi="Calibri" w:cs="Calibri"/>
          <w:color w:val="1F497D"/>
          <w:sz w:val="22"/>
          <w:szCs w:val="22"/>
        </w:rPr>
        <w:t xml:space="preserve"> </w:t>
      </w:r>
    </w:p>
    <w:p w14:paraId="02EDFA91" w14:textId="77777777" w:rsidR="00C01C6F" w:rsidRDefault="00C01C6F" w:rsidP="00BA5969">
      <w:pPr>
        <w:spacing w:line="276" w:lineRule="auto"/>
        <w:rPr>
          <w:rFonts w:ascii="Calibri" w:hAnsi="Calibri" w:cs="Calibri"/>
          <w:color w:val="1F497D"/>
          <w:sz w:val="22"/>
          <w:szCs w:val="22"/>
        </w:rPr>
      </w:pPr>
    </w:p>
    <w:p w14:paraId="7EB22EEA" w14:textId="77777777" w:rsidR="00C01C6F" w:rsidRDefault="00C01C6F" w:rsidP="00BA5969">
      <w:pPr>
        <w:spacing w:line="276" w:lineRule="auto"/>
        <w:rPr>
          <w:rFonts w:ascii="Calibri" w:hAnsi="Calibri" w:cs="Calibri"/>
          <w:color w:val="1F497D"/>
          <w:sz w:val="22"/>
          <w:szCs w:val="22"/>
        </w:rPr>
      </w:pPr>
    </w:p>
    <w:p w14:paraId="14BEC797" w14:textId="77777777" w:rsidR="00C01C6F" w:rsidRDefault="00C01C6F" w:rsidP="00BA5969">
      <w:pPr>
        <w:spacing w:line="276" w:lineRule="auto"/>
        <w:rPr>
          <w:rFonts w:ascii="Calibri" w:hAnsi="Calibri" w:cs="Calibri"/>
          <w:color w:val="1F497D"/>
          <w:sz w:val="22"/>
          <w:szCs w:val="22"/>
        </w:rPr>
      </w:pPr>
    </w:p>
    <w:p w14:paraId="75FBAAB8" w14:textId="77777777" w:rsidR="00C01C6F" w:rsidRDefault="00C01C6F" w:rsidP="00BA5969">
      <w:pPr>
        <w:spacing w:line="276" w:lineRule="auto"/>
        <w:rPr>
          <w:rFonts w:ascii="Calibri" w:hAnsi="Calibri" w:cs="Calibri"/>
          <w:color w:val="1F497D"/>
          <w:sz w:val="22"/>
          <w:szCs w:val="22"/>
        </w:rPr>
      </w:pPr>
    </w:p>
    <w:p w14:paraId="52D13DE4" w14:textId="77777777" w:rsidR="00C01C6F" w:rsidRDefault="00C01C6F" w:rsidP="00BA5969">
      <w:pPr>
        <w:spacing w:line="276" w:lineRule="auto"/>
        <w:rPr>
          <w:rFonts w:ascii="Calibri" w:hAnsi="Calibri" w:cs="Calibri"/>
          <w:color w:val="1F497D"/>
          <w:sz w:val="22"/>
          <w:szCs w:val="22"/>
        </w:rPr>
      </w:pPr>
    </w:p>
    <w:p w14:paraId="40404725" w14:textId="77777777" w:rsidR="00C01C6F" w:rsidRDefault="00C01C6F" w:rsidP="00BA5969">
      <w:pPr>
        <w:spacing w:line="276" w:lineRule="auto"/>
        <w:rPr>
          <w:rFonts w:ascii="Calibri" w:hAnsi="Calibri" w:cs="Calibri"/>
          <w:color w:val="1F497D"/>
          <w:sz w:val="22"/>
          <w:szCs w:val="22"/>
        </w:rPr>
      </w:pPr>
    </w:p>
    <w:p w14:paraId="7CF61ED2" w14:textId="77777777" w:rsidR="00D66F38" w:rsidRDefault="00D66F38" w:rsidP="00BA5969">
      <w:pPr>
        <w:spacing w:line="276" w:lineRule="auto"/>
        <w:rPr>
          <w:rFonts w:ascii="Calibri" w:hAnsi="Calibri" w:cs="Calibri"/>
          <w:color w:val="1F497D"/>
          <w:sz w:val="22"/>
          <w:szCs w:val="22"/>
        </w:rPr>
      </w:pPr>
    </w:p>
    <w:p w14:paraId="090949F7" w14:textId="77777777" w:rsidR="0046684E" w:rsidRDefault="0046684E" w:rsidP="00D65B59">
      <w:pPr>
        <w:rPr>
          <w:rFonts w:ascii="Calibri" w:hAnsi="Calibri" w:cs="Calibri"/>
          <w:bCs/>
          <w:color w:val="1F497D"/>
          <w:sz w:val="22"/>
          <w:szCs w:val="22"/>
        </w:rPr>
      </w:pPr>
    </w:p>
    <w:p w14:paraId="44673CF5" w14:textId="77777777" w:rsidR="00EA5A98" w:rsidRPr="00221C67" w:rsidRDefault="00EA5A98" w:rsidP="00D65B59">
      <w:pPr>
        <w:rPr>
          <w:rFonts w:ascii="Calibri" w:hAnsi="Calibri" w:cs="Calibri"/>
          <w:bCs/>
          <w:color w:val="1F497D"/>
          <w:sz w:val="22"/>
          <w:szCs w:val="22"/>
        </w:rPr>
      </w:pPr>
    </w:p>
    <w:p w14:paraId="479A4DA2" w14:textId="77777777" w:rsidR="0046684E" w:rsidRPr="00221C67" w:rsidRDefault="0046684E" w:rsidP="0046684E">
      <w:pPr>
        <w:spacing w:line="276" w:lineRule="auto"/>
        <w:rPr>
          <w:rFonts w:ascii="Calibri" w:hAnsi="Calibri"/>
          <w:b/>
          <w:bCs/>
          <w:color w:val="1F497D"/>
          <w:sz w:val="22"/>
          <w:szCs w:val="22"/>
        </w:rPr>
      </w:pPr>
    </w:p>
    <w:p w14:paraId="05A11666" w14:textId="77777777" w:rsidR="0046684E" w:rsidRPr="00221C67" w:rsidRDefault="0046684E" w:rsidP="00D65B59">
      <w:pPr>
        <w:rPr>
          <w:rFonts w:ascii="Calibri" w:hAnsi="Calibri" w:cs="Calibri"/>
          <w:bCs/>
          <w:color w:val="1F497D"/>
          <w:sz w:val="22"/>
          <w:szCs w:val="22"/>
        </w:rPr>
      </w:pPr>
    </w:p>
    <w:p w14:paraId="0FE4F2AB" w14:textId="77777777" w:rsidR="00736DB8" w:rsidRDefault="000B1D3E">
      <w:pPr>
        <w:rPr>
          <w:rFonts w:ascii="Calibri" w:hAnsi="Calibri" w:cs="Calibri"/>
          <w:color w:val="330066"/>
          <w:sz w:val="22"/>
          <w:szCs w:val="22"/>
        </w:rPr>
      </w:pPr>
      <w:r w:rsidRPr="00136AE1">
        <w:rPr>
          <w:rFonts w:ascii="Calibri" w:hAnsi="Calibri"/>
          <w:color w:val="330066"/>
          <w:sz w:val="22"/>
        </w:rPr>
        <w:t xml:space="preserve">Dit formulier is onderhavig aan wijzigingen. Voor een melding aan de AFM dient de meest recente versie van het formulier te worden gebruikt. Deze is te vinden </w:t>
      </w:r>
      <w:r w:rsidR="009D3152">
        <w:rPr>
          <w:rFonts w:ascii="Calibri" w:hAnsi="Calibri"/>
          <w:color w:val="330066"/>
          <w:sz w:val="22"/>
        </w:rPr>
        <w:t xml:space="preserve">in het portaal van de AFM en </w:t>
      </w:r>
      <w:r w:rsidRPr="00136AE1">
        <w:rPr>
          <w:rFonts w:ascii="Calibri" w:hAnsi="Calibri"/>
          <w:color w:val="330066"/>
          <w:sz w:val="22"/>
        </w:rPr>
        <w:t>op de website van de AFM</w:t>
      </w:r>
      <w:r w:rsidR="009D3152">
        <w:rPr>
          <w:rFonts w:ascii="Calibri" w:hAnsi="Calibri"/>
          <w:color w:val="330066"/>
          <w:sz w:val="22"/>
        </w:rPr>
        <w:t>.</w:t>
      </w:r>
    </w:p>
    <w:p w14:paraId="5D3E32A8" w14:textId="77777777" w:rsidR="00BA5969" w:rsidRPr="00E4110A" w:rsidRDefault="000B1D3E" w:rsidP="00A131F9">
      <w:pPr>
        <w:spacing w:line="276" w:lineRule="auto"/>
        <w:rPr>
          <w:rFonts w:ascii="Calibri" w:hAnsi="Calibri" w:cs="Calibri"/>
          <w:color w:val="330066"/>
          <w:sz w:val="22"/>
          <w:szCs w:val="22"/>
        </w:rPr>
      </w:pPr>
      <w:r w:rsidRPr="000B1D3E">
        <w:rPr>
          <w:rFonts w:ascii="Calibri" w:hAnsi="Calibri" w:cs="Calibri"/>
          <w:b/>
          <w:bCs/>
          <w:color w:val="330066"/>
          <w:sz w:val="22"/>
          <w:szCs w:val="22"/>
        </w:rPr>
        <w:br w:type="page"/>
      </w:r>
    </w:p>
    <w:p w14:paraId="362A3B23" w14:textId="77777777" w:rsidR="00BA5969" w:rsidRPr="00F92CFA" w:rsidRDefault="000B1D3E" w:rsidP="00070F1B">
      <w:pPr>
        <w:pStyle w:val="Heading1"/>
        <w:numPr>
          <w:ilvl w:val="0"/>
          <w:numId w:val="49"/>
        </w:numPr>
        <w:rPr>
          <w:color w:val="330066"/>
        </w:rPr>
      </w:pPr>
      <w:r w:rsidRPr="000B1D3E">
        <w:rPr>
          <w:color w:val="330066"/>
        </w:rPr>
        <w:t>Introductie</w:t>
      </w:r>
    </w:p>
    <w:p w14:paraId="0D2B7AF8" w14:textId="77777777" w:rsidR="0081138D" w:rsidRPr="00F92CFA" w:rsidRDefault="0081138D" w:rsidP="007E35E5">
      <w:pPr>
        <w:spacing w:line="276" w:lineRule="auto"/>
        <w:rPr>
          <w:rFonts w:ascii="Calibri" w:hAnsi="Calibri" w:cs="Calibri"/>
          <w:color w:val="330066"/>
          <w:sz w:val="22"/>
          <w:szCs w:val="22"/>
        </w:rPr>
      </w:pPr>
    </w:p>
    <w:p w14:paraId="581939FC" w14:textId="77777777" w:rsidR="00736DB8" w:rsidRDefault="000B1D3E" w:rsidP="00764F1D">
      <w:pPr>
        <w:jc w:val="both"/>
        <w:rPr>
          <w:rFonts w:ascii="Calibri" w:hAnsi="Calibri" w:cs="Calibri"/>
          <w:bCs/>
          <w:color w:val="330066"/>
          <w:sz w:val="22"/>
          <w:szCs w:val="22"/>
        </w:rPr>
      </w:pPr>
      <w:r w:rsidRPr="000B1D3E">
        <w:rPr>
          <w:rFonts w:ascii="Calibri" w:hAnsi="Calibri" w:cs="Calibri"/>
          <w:bCs/>
          <w:color w:val="330066"/>
          <w:sz w:val="22"/>
          <w:szCs w:val="22"/>
        </w:rPr>
        <w:t>De Stichting Autoriteit Financiële Markten (</w:t>
      </w:r>
      <w:r w:rsidRPr="00A1039D">
        <w:rPr>
          <w:rFonts w:ascii="Calibri" w:hAnsi="Calibri" w:cs="Calibri"/>
          <w:b/>
          <w:color w:val="330066"/>
          <w:sz w:val="22"/>
          <w:szCs w:val="22"/>
        </w:rPr>
        <w:t>AFM</w:t>
      </w:r>
      <w:r w:rsidRPr="000B1D3E">
        <w:rPr>
          <w:rFonts w:ascii="Calibri" w:hAnsi="Calibri" w:cs="Calibri"/>
          <w:bCs/>
          <w:color w:val="330066"/>
          <w:sz w:val="22"/>
          <w:szCs w:val="22"/>
        </w:rPr>
        <w:t>) vra</w:t>
      </w:r>
      <w:r w:rsidR="008D6F28">
        <w:rPr>
          <w:rFonts w:ascii="Calibri" w:hAnsi="Calibri" w:cs="Calibri"/>
          <w:bCs/>
          <w:color w:val="330066"/>
          <w:sz w:val="22"/>
          <w:szCs w:val="22"/>
        </w:rPr>
        <w:t>a</w:t>
      </w:r>
      <w:r w:rsidRPr="000B1D3E">
        <w:rPr>
          <w:rFonts w:ascii="Calibri" w:hAnsi="Calibri" w:cs="Calibri"/>
          <w:bCs/>
          <w:color w:val="330066"/>
          <w:sz w:val="22"/>
          <w:szCs w:val="22"/>
        </w:rPr>
        <w:t>g</w:t>
      </w:r>
      <w:r w:rsidR="008D6F28">
        <w:rPr>
          <w:rFonts w:ascii="Calibri" w:hAnsi="Calibri" w:cs="Calibri"/>
          <w:bCs/>
          <w:color w:val="330066"/>
          <w:sz w:val="22"/>
          <w:szCs w:val="22"/>
        </w:rPr>
        <w:t>t</w:t>
      </w:r>
      <w:r w:rsidRPr="000B1D3E">
        <w:rPr>
          <w:rFonts w:ascii="Calibri" w:hAnsi="Calibri" w:cs="Calibri"/>
          <w:bCs/>
          <w:color w:val="330066"/>
          <w:sz w:val="22"/>
          <w:szCs w:val="22"/>
        </w:rPr>
        <w:t xml:space="preserve"> met dit meldingsformulier</w:t>
      </w:r>
      <w:r w:rsidR="008D6F28">
        <w:rPr>
          <w:rFonts w:ascii="Calibri" w:hAnsi="Calibri" w:cs="Calibri"/>
          <w:bCs/>
          <w:color w:val="330066"/>
          <w:sz w:val="22"/>
          <w:szCs w:val="22"/>
        </w:rPr>
        <w:t xml:space="preserve"> informa</w:t>
      </w:r>
      <w:r w:rsidRPr="000B1D3E">
        <w:rPr>
          <w:rFonts w:ascii="Calibri" w:hAnsi="Calibri" w:cs="Calibri"/>
          <w:bCs/>
          <w:color w:val="330066"/>
          <w:sz w:val="22"/>
          <w:szCs w:val="22"/>
        </w:rPr>
        <w:t xml:space="preserve">tie </w:t>
      </w:r>
      <w:r w:rsidR="00FA18B1">
        <w:rPr>
          <w:rFonts w:ascii="Calibri" w:hAnsi="Calibri" w:cs="Calibri"/>
          <w:bCs/>
          <w:color w:val="330066"/>
          <w:sz w:val="22"/>
          <w:szCs w:val="22"/>
          <w:lang/>
        </w:rPr>
        <w:t xml:space="preserve">op </w:t>
      </w:r>
      <w:r w:rsidRPr="000B1D3E">
        <w:rPr>
          <w:rFonts w:ascii="Calibri" w:hAnsi="Calibri" w:cs="Calibri"/>
          <w:bCs/>
          <w:color w:val="330066"/>
          <w:sz w:val="22"/>
          <w:szCs w:val="22"/>
        </w:rPr>
        <w:t xml:space="preserve">over de </w:t>
      </w:r>
      <w:r w:rsidR="008D6F28">
        <w:rPr>
          <w:rFonts w:ascii="Calibri" w:hAnsi="Calibri" w:cs="Calibri"/>
          <w:bCs/>
          <w:color w:val="330066"/>
          <w:sz w:val="22"/>
          <w:szCs w:val="22"/>
        </w:rPr>
        <w:t xml:space="preserve">afwikkeling van </w:t>
      </w:r>
      <w:r w:rsidRPr="000B1D3E">
        <w:rPr>
          <w:rFonts w:ascii="Calibri" w:hAnsi="Calibri" w:cs="Calibri"/>
          <w:bCs/>
          <w:color w:val="330066"/>
          <w:sz w:val="22"/>
          <w:szCs w:val="22"/>
        </w:rPr>
        <w:t>beleggingsinstellingen</w:t>
      </w:r>
      <w:r w:rsidR="00621DA1">
        <w:rPr>
          <w:rFonts w:ascii="Calibri" w:hAnsi="Calibri" w:cs="Calibri"/>
          <w:bCs/>
          <w:color w:val="330066"/>
          <w:sz w:val="22"/>
          <w:szCs w:val="22"/>
        </w:rPr>
        <w:t xml:space="preserve"> dan wel </w:t>
      </w:r>
      <w:r w:rsidR="00764F1D">
        <w:rPr>
          <w:rFonts w:ascii="Calibri" w:hAnsi="Calibri" w:cs="Calibri"/>
          <w:bCs/>
          <w:color w:val="330066"/>
          <w:sz w:val="22"/>
          <w:szCs w:val="22"/>
        </w:rPr>
        <w:t>icbe</w:t>
      </w:r>
      <w:r w:rsidR="00621DA1">
        <w:rPr>
          <w:rFonts w:ascii="Calibri" w:hAnsi="Calibri" w:cs="Calibri"/>
          <w:bCs/>
          <w:color w:val="330066"/>
          <w:sz w:val="22"/>
          <w:szCs w:val="22"/>
        </w:rPr>
        <w:t xml:space="preserve">‘s ( gezamenlijk: </w:t>
      </w:r>
      <w:r w:rsidR="00621DA1" w:rsidRPr="00A1039D">
        <w:rPr>
          <w:rFonts w:ascii="Calibri" w:hAnsi="Calibri" w:cs="Calibri"/>
          <w:b/>
          <w:color w:val="330066"/>
          <w:sz w:val="22"/>
          <w:szCs w:val="22"/>
        </w:rPr>
        <w:t>beleggingsinstelling</w:t>
      </w:r>
      <w:r w:rsidR="00621DA1">
        <w:rPr>
          <w:rFonts w:ascii="Calibri" w:hAnsi="Calibri" w:cs="Calibri"/>
          <w:bCs/>
          <w:color w:val="330066"/>
          <w:sz w:val="22"/>
          <w:szCs w:val="22"/>
        </w:rPr>
        <w:t xml:space="preserve">) </w:t>
      </w:r>
      <w:r w:rsidR="008D6F28">
        <w:rPr>
          <w:rFonts w:ascii="Calibri" w:hAnsi="Calibri" w:cs="Calibri"/>
          <w:bCs/>
          <w:color w:val="330066"/>
          <w:sz w:val="22"/>
          <w:szCs w:val="22"/>
        </w:rPr>
        <w:t xml:space="preserve">en </w:t>
      </w:r>
      <w:r w:rsidR="00764F1D">
        <w:rPr>
          <w:rFonts w:ascii="Calibri" w:hAnsi="Calibri" w:cs="Calibri"/>
          <w:bCs/>
          <w:color w:val="330066"/>
          <w:sz w:val="22"/>
          <w:szCs w:val="22"/>
        </w:rPr>
        <w:t xml:space="preserve">over </w:t>
      </w:r>
      <w:r w:rsidR="008D6F28">
        <w:rPr>
          <w:rFonts w:ascii="Calibri" w:hAnsi="Calibri" w:cs="Calibri"/>
          <w:bCs/>
          <w:color w:val="330066"/>
          <w:sz w:val="22"/>
          <w:szCs w:val="22"/>
        </w:rPr>
        <w:t xml:space="preserve">de </w:t>
      </w:r>
      <w:r w:rsidR="00764F1D" w:rsidRPr="00A1039D">
        <w:rPr>
          <w:rFonts w:ascii="Calibri" w:hAnsi="Calibri" w:cs="Calibri"/>
          <w:bCs/>
          <w:color w:val="330066"/>
          <w:sz w:val="22"/>
          <w:szCs w:val="22"/>
        </w:rPr>
        <w:t>AIFMD/UCITS-vergunninghouder</w:t>
      </w:r>
      <w:r w:rsidR="00D046B5">
        <w:rPr>
          <w:rFonts w:ascii="Calibri" w:hAnsi="Calibri" w:cs="Calibri"/>
          <w:bCs/>
          <w:color w:val="330066"/>
          <w:sz w:val="22"/>
          <w:szCs w:val="22"/>
        </w:rPr>
        <w:t xml:space="preserve"> </w:t>
      </w:r>
      <w:r w:rsidR="00764F1D">
        <w:rPr>
          <w:rFonts w:ascii="Calibri" w:hAnsi="Calibri" w:cs="Calibri"/>
          <w:bCs/>
          <w:color w:val="330066"/>
          <w:sz w:val="22"/>
          <w:szCs w:val="22"/>
        </w:rPr>
        <w:t>(</w:t>
      </w:r>
      <w:r w:rsidR="008D6F28" w:rsidRPr="00A1039D">
        <w:rPr>
          <w:rFonts w:ascii="Calibri" w:hAnsi="Calibri" w:cs="Calibri"/>
          <w:b/>
          <w:color w:val="330066"/>
          <w:sz w:val="22"/>
          <w:szCs w:val="22"/>
        </w:rPr>
        <w:t>beheerder</w:t>
      </w:r>
      <w:r w:rsidR="00764F1D">
        <w:rPr>
          <w:rFonts w:ascii="Calibri" w:hAnsi="Calibri" w:cs="Calibri"/>
          <w:bCs/>
          <w:color w:val="330066"/>
          <w:sz w:val="22"/>
          <w:szCs w:val="22"/>
        </w:rPr>
        <w:t>)</w:t>
      </w:r>
      <w:r w:rsidR="008D6F28">
        <w:rPr>
          <w:rFonts w:ascii="Calibri" w:hAnsi="Calibri" w:cs="Calibri"/>
          <w:bCs/>
          <w:color w:val="330066"/>
          <w:sz w:val="22"/>
          <w:szCs w:val="22"/>
        </w:rPr>
        <w:t>.</w:t>
      </w:r>
      <w:r w:rsidR="00621DA1">
        <w:rPr>
          <w:rFonts w:ascii="Calibri" w:hAnsi="Calibri" w:cs="Calibri"/>
          <w:bCs/>
          <w:color w:val="330066"/>
          <w:sz w:val="22"/>
          <w:szCs w:val="22"/>
        </w:rPr>
        <w:t xml:space="preserve"> </w:t>
      </w:r>
      <w:r w:rsidR="00FA18B1" w:rsidRPr="00A1039D">
        <w:rPr>
          <w:rFonts w:ascii="Calibri" w:hAnsi="Calibri" w:cs="Calibri"/>
          <w:bCs/>
          <w:color w:val="330066"/>
          <w:sz w:val="22"/>
          <w:szCs w:val="22"/>
          <w:u w:val="single"/>
          <w:lang/>
        </w:rPr>
        <w:t>Per</w:t>
      </w:r>
      <w:r w:rsidR="00621DA1" w:rsidRPr="00A1039D">
        <w:rPr>
          <w:rFonts w:ascii="Calibri" w:hAnsi="Calibri" w:cs="Calibri"/>
          <w:bCs/>
          <w:color w:val="330066"/>
          <w:sz w:val="22"/>
          <w:szCs w:val="22"/>
          <w:u w:val="single"/>
        </w:rPr>
        <w:t xml:space="preserve"> </w:t>
      </w:r>
      <w:r w:rsidR="00764F1D" w:rsidRPr="00A1039D">
        <w:rPr>
          <w:rFonts w:ascii="Calibri" w:hAnsi="Calibri" w:cs="Calibri"/>
          <w:bCs/>
          <w:color w:val="330066"/>
          <w:sz w:val="22"/>
          <w:szCs w:val="22"/>
          <w:u w:val="single"/>
        </w:rPr>
        <w:t xml:space="preserve">door te halen </w:t>
      </w:r>
      <w:r w:rsidR="008D6F28" w:rsidRPr="00A1039D">
        <w:rPr>
          <w:rFonts w:ascii="Calibri" w:hAnsi="Calibri" w:cs="Calibri"/>
          <w:bCs/>
          <w:color w:val="330066"/>
          <w:sz w:val="22"/>
          <w:szCs w:val="22"/>
          <w:u w:val="single"/>
        </w:rPr>
        <w:t>beleggingsinstelling</w:t>
      </w:r>
      <w:r w:rsidR="00FA18B1" w:rsidRPr="00A1039D">
        <w:rPr>
          <w:rFonts w:ascii="Calibri" w:hAnsi="Calibri" w:cs="Calibri"/>
          <w:bCs/>
          <w:color w:val="330066"/>
          <w:sz w:val="22"/>
          <w:szCs w:val="22"/>
          <w:u w:val="single"/>
          <w:lang/>
        </w:rPr>
        <w:t xml:space="preserve"> die</w:t>
      </w:r>
      <w:r w:rsidR="00764F1D" w:rsidRPr="00A1039D">
        <w:rPr>
          <w:rFonts w:ascii="Calibri" w:hAnsi="Calibri" w:cs="Calibri"/>
          <w:bCs/>
          <w:color w:val="330066"/>
          <w:sz w:val="22"/>
          <w:szCs w:val="22"/>
          <w:u w:val="single"/>
        </w:rPr>
        <w:t>nt</w:t>
      </w:r>
      <w:r w:rsidR="00D046B5" w:rsidRPr="00A1039D">
        <w:rPr>
          <w:rFonts w:ascii="Calibri" w:hAnsi="Calibri" w:cs="Calibri"/>
          <w:bCs/>
          <w:color w:val="330066"/>
          <w:sz w:val="22"/>
          <w:szCs w:val="22"/>
          <w:u w:val="single"/>
        </w:rPr>
        <w:t xml:space="preserve"> </w:t>
      </w:r>
      <w:r w:rsidR="00FA18B1" w:rsidRPr="00A1039D">
        <w:rPr>
          <w:rFonts w:ascii="Calibri" w:hAnsi="Calibri" w:cs="Calibri"/>
          <w:bCs/>
          <w:color w:val="330066"/>
          <w:sz w:val="22"/>
          <w:szCs w:val="22"/>
          <w:u w:val="single"/>
          <w:lang/>
        </w:rPr>
        <w:t xml:space="preserve">u </w:t>
      </w:r>
      <w:r w:rsidR="008D6F28" w:rsidRPr="00A1039D">
        <w:rPr>
          <w:rFonts w:ascii="Calibri" w:hAnsi="Calibri" w:cs="Calibri"/>
          <w:bCs/>
          <w:color w:val="330066"/>
          <w:sz w:val="22"/>
          <w:szCs w:val="22"/>
          <w:u w:val="single"/>
        </w:rPr>
        <w:t xml:space="preserve">een apart </w:t>
      </w:r>
      <w:r w:rsidR="00FA18B1" w:rsidRPr="00A1039D">
        <w:rPr>
          <w:rFonts w:ascii="Calibri" w:hAnsi="Calibri" w:cs="Calibri"/>
          <w:bCs/>
          <w:color w:val="330066"/>
          <w:sz w:val="22"/>
          <w:szCs w:val="22"/>
          <w:u w:val="single"/>
          <w:lang/>
        </w:rPr>
        <w:t>meldings</w:t>
      </w:r>
      <w:r w:rsidR="008D6F28" w:rsidRPr="00A1039D">
        <w:rPr>
          <w:rFonts w:ascii="Calibri" w:hAnsi="Calibri" w:cs="Calibri"/>
          <w:bCs/>
          <w:color w:val="330066"/>
          <w:sz w:val="22"/>
          <w:szCs w:val="22"/>
          <w:u w:val="single"/>
        </w:rPr>
        <w:t>formulier</w:t>
      </w:r>
      <w:r w:rsidR="00FA18B1" w:rsidRPr="00A1039D">
        <w:rPr>
          <w:rFonts w:ascii="Calibri" w:hAnsi="Calibri" w:cs="Calibri"/>
          <w:bCs/>
          <w:color w:val="330066"/>
          <w:sz w:val="22"/>
          <w:szCs w:val="22"/>
          <w:u w:val="single"/>
          <w:lang/>
        </w:rPr>
        <w:t xml:space="preserve"> ‘</w:t>
      </w:r>
      <w:r w:rsidR="00764F1D" w:rsidRPr="00A1039D">
        <w:rPr>
          <w:rFonts w:ascii="Calibri" w:hAnsi="Calibri" w:cs="Calibri"/>
          <w:bCs/>
          <w:i/>
          <w:iCs/>
          <w:color w:val="330066"/>
          <w:sz w:val="22"/>
          <w:szCs w:val="22"/>
          <w:u w:val="single"/>
        </w:rPr>
        <w:t>Meldingsformulier deregistratie beleggingsinstelling(en)/icbe(‘s</w:t>
      </w:r>
      <w:r w:rsidR="00EF7BD5">
        <w:rPr>
          <w:rFonts w:ascii="Calibri" w:hAnsi="Calibri" w:cs="Calibri"/>
          <w:bCs/>
          <w:i/>
          <w:iCs/>
          <w:color w:val="330066"/>
          <w:sz w:val="22"/>
          <w:szCs w:val="22"/>
          <w:u w:val="single"/>
        </w:rPr>
        <w:t>)</w:t>
      </w:r>
      <w:r w:rsidR="00D046B5">
        <w:rPr>
          <w:rFonts w:ascii="Calibri" w:hAnsi="Calibri" w:cs="Calibri"/>
          <w:bCs/>
          <w:i/>
          <w:iCs/>
          <w:color w:val="330066"/>
          <w:sz w:val="22"/>
          <w:szCs w:val="22"/>
          <w:u w:val="single"/>
        </w:rPr>
        <w:t xml:space="preserve"> </w:t>
      </w:r>
      <w:r w:rsidR="00764F1D" w:rsidRPr="00A1039D">
        <w:rPr>
          <w:rFonts w:ascii="Calibri" w:hAnsi="Calibri" w:cs="Calibri"/>
          <w:bCs/>
          <w:i/>
          <w:iCs/>
          <w:color w:val="330066"/>
          <w:sz w:val="22"/>
          <w:szCs w:val="22"/>
          <w:u w:val="single"/>
        </w:rPr>
        <w:t>vergunninghouder</w:t>
      </w:r>
      <w:r w:rsidR="00EF7BD5">
        <w:rPr>
          <w:rFonts w:ascii="Calibri" w:hAnsi="Calibri" w:cs="Calibri"/>
          <w:bCs/>
          <w:i/>
          <w:iCs/>
          <w:color w:val="330066"/>
          <w:sz w:val="22"/>
          <w:szCs w:val="22"/>
          <w:u w:val="single"/>
        </w:rPr>
        <w:t>s</w:t>
      </w:r>
      <w:r w:rsidR="00EF7BD5" w:rsidRPr="00A1039D">
        <w:rPr>
          <w:rFonts w:ascii="Calibri" w:hAnsi="Calibri" w:cs="Calibri"/>
          <w:bCs/>
          <w:i/>
          <w:iCs/>
          <w:color w:val="330066"/>
          <w:sz w:val="22"/>
          <w:szCs w:val="22"/>
          <w:u w:val="single"/>
        </w:rPr>
        <w:t xml:space="preserve"> </w:t>
      </w:r>
      <w:r w:rsidR="001C0881" w:rsidRPr="00A1039D">
        <w:rPr>
          <w:rFonts w:ascii="Calibri" w:hAnsi="Calibri" w:cs="Calibri"/>
          <w:bCs/>
          <w:color w:val="330066"/>
          <w:sz w:val="22"/>
          <w:szCs w:val="22"/>
          <w:u w:val="single"/>
          <w:lang/>
        </w:rPr>
        <w:t>in te vullen</w:t>
      </w:r>
      <w:r w:rsidR="00764F1D" w:rsidRPr="00A1039D">
        <w:rPr>
          <w:rFonts w:ascii="Calibri" w:hAnsi="Calibri" w:cs="Calibri"/>
          <w:bCs/>
          <w:color w:val="330066"/>
          <w:sz w:val="22"/>
          <w:szCs w:val="22"/>
          <w:u w:val="single"/>
        </w:rPr>
        <w:t xml:space="preserve"> en in te dienen via het portaal van de AFM</w:t>
      </w:r>
      <w:r w:rsidR="001C0881">
        <w:rPr>
          <w:rFonts w:ascii="Calibri" w:hAnsi="Calibri" w:cs="Calibri"/>
          <w:bCs/>
          <w:color w:val="330066"/>
          <w:sz w:val="22"/>
          <w:szCs w:val="22"/>
          <w:lang/>
        </w:rPr>
        <w:t xml:space="preserve">. De AFM merkt hierbij op dat zij pas </w:t>
      </w:r>
      <w:r w:rsidR="0064338E" w:rsidRPr="0064338E">
        <w:rPr>
          <w:rFonts w:ascii="Calibri" w:hAnsi="Calibri" w:cs="Calibri"/>
          <w:bCs/>
          <w:color w:val="330066"/>
          <w:sz w:val="22"/>
          <w:szCs w:val="22"/>
        </w:rPr>
        <w:t xml:space="preserve">tot het doorhalen van een beleggingsinstelling </w:t>
      </w:r>
      <w:r w:rsidR="007A5363">
        <w:rPr>
          <w:rFonts w:ascii="Calibri" w:hAnsi="Calibri" w:cs="Calibri"/>
          <w:bCs/>
          <w:color w:val="330066"/>
          <w:sz w:val="22"/>
          <w:szCs w:val="22"/>
        </w:rPr>
        <w:t xml:space="preserve">kan </w:t>
      </w:r>
      <w:r w:rsidR="0064338E" w:rsidRPr="0064338E">
        <w:rPr>
          <w:rFonts w:ascii="Calibri" w:hAnsi="Calibri" w:cs="Calibri"/>
          <w:bCs/>
          <w:color w:val="330066"/>
          <w:sz w:val="22"/>
          <w:szCs w:val="22"/>
        </w:rPr>
        <w:t>overgaan indien de beleggingsinstelling volledig is afgewikkeld.</w:t>
      </w:r>
    </w:p>
    <w:p w14:paraId="5AD253BC" w14:textId="77777777" w:rsidR="008D6F28" w:rsidRDefault="008D6F28">
      <w:pPr>
        <w:jc w:val="both"/>
        <w:rPr>
          <w:rFonts w:ascii="Calibri" w:hAnsi="Calibri" w:cs="Calibri"/>
          <w:bCs/>
          <w:color w:val="330066"/>
          <w:sz w:val="22"/>
          <w:szCs w:val="22"/>
        </w:rPr>
      </w:pPr>
    </w:p>
    <w:p w14:paraId="51E32F4F" w14:textId="77777777" w:rsidR="00736DB8" w:rsidRDefault="000B1D3E">
      <w:pPr>
        <w:jc w:val="both"/>
        <w:rPr>
          <w:rFonts w:ascii="Calibri" w:hAnsi="Calibri" w:cs="Calibri"/>
          <w:bCs/>
          <w:color w:val="330066"/>
          <w:sz w:val="22"/>
          <w:szCs w:val="22"/>
        </w:rPr>
      </w:pPr>
      <w:r w:rsidRPr="000B1D3E">
        <w:rPr>
          <w:rFonts w:ascii="Calibri" w:hAnsi="Calibri" w:cs="Calibri"/>
          <w:bCs/>
          <w:color w:val="330066"/>
          <w:sz w:val="22"/>
          <w:szCs w:val="22"/>
        </w:rPr>
        <w:t xml:space="preserve">De AFM kent een wettelijke geheimhoudingsplicht. Deze geheimhoudingsplicht is vastgelegd in de Wft. De Wft bepaalt dat alle vertrouwelijke gegevens en inlichtingen die de AFM door haar toezicht heeft verkregen, geheim zijn. De Wft verstaat onder vertrouwelijke informatie in elk geval concurrentiegevoelige informatie en informatie die een disproportionele inbreuk maakt op de persoonlijke levenssfeer. Reeds openbare informatie is in elk geval geen vertrouwelijke informatie die onder de geheimhoudingsplicht van de AFM valt. </w:t>
      </w:r>
      <w:r w:rsidR="000747E7">
        <w:rPr>
          <w:rFonts w:ascii="Calibri" w:hAnsi="Calibri" w:cs="Calibri"/>
          <w:bCs/>
          <w:color w:val="330066"/>
          <w:sz w:val="22"/>
          <w:szCs w:val="22"/>
        </w:rPr>
        <w:t xml:space="preserve">Op de website van de AFM </w:t>
      </w:r>
      <w:r w:rsidRPr="000B1D3E">
        <w:rPr>
          <w:rFonts w:ascii="Calibri" w:hAnsi="Calibri" w:cs="Calibri"/>
          <w:bCs/>
          <w:color w:val="330066"/>
          <w:sz w:val="22"/>
          <w:szCs w:val="22"/>
        </w:rPr>
        <w:t xml:space="preserve">kunt </w:t>
      </w:r>
      <w:hyperlink r:id="rId16" w:history="1">
        <w:r w:rsidR="000747E7" w:rsidRPr="005040A1">
          <w:rPr>
            <w:rFonts w:ascii="Calibri" w:hAnsi="Calibri" w:cs="Calibri"/>
            <w:bCs/>
            <w:color w:val="330066"/>
            <w:sz w:val="22"/>
            <w:szCs w:val="22"/>
          </w:rPr>
          <w:t>u</w:t>
        </w:r>
      </w:hyperlink>
      <w:r w:rsidR="000747E7" w:rsidRPr="000B1D3E">
        <w:rPr>
          <w:rFonts w:ascii="Calibri" w:hAnsi="Calibri" w:cs="Calibri"/>
          <w:bCs/>
          <w:color w:val="330066"/>
          <w:sz w:val="22"/>
          <w:szCs w:val="22"/>
        </w:rPr>
        <w:t xml:space="preserve"> </w:t>
      </w:r>
      <w:r w:rsidRPr="000B1D3E">
        <w:rPr>
          <w:rFonts w:ascii="Calibri" w:hAnsi="Calibri" w:cs="Calibri"/>
          <w:bCs/>
          <w:color w:val="330066"/>
          <w:sz w:val="22"/>
          <w:szCs w:val="22"/>
        </w:rPr>
        <w:t xml:space="preserve">meer informatie over de wettelijke geheimhoudingsplicht vinden. </w:t>
      </w:r>
    </w:p>
    <w:p w14:paraId="139AC5A4" w14:textId="77777777" w:rsidR="00736DB8" w:rsidRDefault="00736DB8">
      <w:pPr>
        <w:autoSpaceDE w:val="0"/>
        <w:autoSpaceDN w:val="0"/>
        <w:adjustRightInd w:val="0"/>
        <w:jc w:val="both"/>
        <w:rPr>
          <w:rFonts w:ascii="Calibri" w:hAnsi="Calibri" w:cs="Calibri"/>
          <w:color w:val="330066"/>
          <w:sz w:val="22"/>
          <w:szCs w:val="22"/>
        </w:rPr>
      </w:pPr>
    </w:p>
    <w:p w14:paraId="339CD32F" w14:textId="77777777" w:rsidR="0020681D" w:rsidRDefault="0020681D">
      <w:pPr>
        <w:autoSpaceDE w:val="0"/>
        <w:autoSpaceDN w:val="0"/>
        <w:adjustRightInd w:val="0"/>
        <w:jc w:val="both"/>
        <w:rPr>
          <w:rFonts w:ascii="Calibri" w:hAnsi="Calibri" w:cs="Calibri"/>
          <w:color w:val="330066"/>
          <w:sz w:val="22"/>
          <w:szCs w:val="22"/>
        </w:rPr>
      </w:pPr>
      <w:r w:rsidRPr="0020681D">
        <w:rPr>
          <w:rFonts w:ascii="Calibri" w:hAnsi="Calibri" w:cs="Calibri"/>
          <w:color w:val="330066"/>
          <w:sz w:val="22"/>
          <w:szCs w:val="22"/>
        </w:rPr>
        <w:t>Voor de volledigheid vermelden wij dat er een rapportageverplichting geldt tot aan de datum van doorhaling van de registratie.</w:t>
      </w:r>
    </w:p>
    <w:p w14:paraId="225E8B2B" w14:textId="77777777" w:rsidR="0020681D" w:rsidRDefault="0020681D">
      <w:pPr>
        <w:autoSpaceDE w:val="0"/>
        <w:autoSpaceDN w:val="0"/>
        <w:adjustRightInd w:val="0"/>
        <w:jc w:val="both"/>
        <w:rPr>
          <w:rFonts w:ascii="Calibri" w:hAnsi="Calibri" w:cs="Calibri"/>
          <w:color w:val="330066"/>
          <w:sz w:val="22"/>
          <w:szCs w:val="22"/>
        </w:rPr>
      </w:pPr>
    </w:p>
    <w:p w14:paraId="200DA2FA" w14:textId="77777777" w:rsidR="007E35E5" w:rsidRDefault="0020681D" w:rsidP="00A131F9">
      <w:pPr>
        <w:jc w:val="both"/>
        <w:rPr>
          <w:rFonts w:ascii="Calibri" w:hAnsi="Calibri" w:cs="Calibri"/>
          <w:bCs/>
          <w:color w:val="330066"/>
          <w:sz w:val="22"/>
          <w:szCs w:val="22"/>
        </w:rPr>
      </w:pPr>
      <w:bookmarkStart w:id="3" w:name="_top"/>
      <w:bookmarkEnd w:id="3"/>
      <w:r>
        <w:rPr>
          <w:rFonts w:ascii="Calibri" w:hAnsi="Calibri" w:cs="Calibri"/>
          <w:bCs/>
          <w:color w:val="330066"/>
          <w:sz w:val="22"/>
          <w:szCs w:val="22"/>
        </w:rPr>
        <w:t>De AFM brengt v</w:t>
      </w:r>
      <w:r w:rsidR="008D6F28">
        <w:rPr>
          <w:rFonts w:ascii="Calibri" w:hAnsi="Calibri" w:cs="Calibri"/>
          <w:bCs/>
          <w:color w:val="330066"/>
          <w:sz w:val="22"/>
          <w:szCs w:val="22"/>
        </w:rPr>
        <w:t>oor de verwerking van deze afmelding geen kosten in rekening.</w:t>
      </w:r>
    </w:p>
    <w:p w14:paraId="463206B2" w14:textId="77777777" w:rsidR="00A131F9" w:rsidRPr="00F92CFA" w:rsidRDefault="00A131F9" w:rsidP="00A131F9">
      <w:pPr>
        <w:jc w:val="both"/>
        <w:rPr>
          <w:rFonts w:ascii="Calibri" w:hAnsi="Calibri" w:cs="Calibri"/>
          <w:color w:val="330066"/>
          <w:sz w:val="22"/>
          <w:szCs w:val="22"/>
        </w:rPr>
      </w:pPr>
    </w:p>
    <w:p w14:paraId="0837A526" w14:textId="77777777" w:rsidR="00514B1F" w:rsidRPr="00F92CFA" w:rsidRDefault="000B1D3E" w:rsidP="00070F1B">
      <w:pPr>
        <w:pStyle w:val="Heading1"/>
        <w:numPr>
          <w:ilvl w:val="0"/>
          <w:numId w:val="49"/>
        </w:numPr>
        <w:rPr>
          <w:color w:val="330066"/>
        </w:rPr>
      </w:pPr>
      <w:r w:rsidRPr="000B1D3E">
        <w:rPr>
          <w:color w:val="330066"/>
        </w:rPr>
        <w:t xml:space="preserve">Invulinstructie </w:t>
      </w:r>
    </w:p>
    <w:p w14:paraId="59C7450C" w14:textId="77777777" w:rsidR="001C365C" w:rsidRPr="00F92CFA" w:rsidRDefault="001C365C" w:rsidP="00936D19">
      <w:pPr>
        <w:autoSpaceDE w:val="0"/>
        <w:autoSpaceDN w:val="0"/>
        <w:adjustRightInd w:val="0"/>
        <w:rPr>
          <w:rFonts w:ascii="Calibri" w:hAnsi="Calibri" w:cs="Calibri"/>
          <w:color w:val="330066"/>
          <w:sz w:val="22"/>
          <w:szCs w:val="22"/>
        </w:rPr>
      </w:pPr>
    </w:p>
    <w:p w14:paraId="4CB0B793" w14:textId="77777777" w:rsidR="00736DB8" w:rsidRDefault="00C601D0" w:rsidP="000911BC">
      <w:pPr>
        <w:autoSpaceDE w:val="0"/>
        <w:autoSpaceDN w:val="0"/>
        <w:adjustRightInd w:val="0"/>
        <w:rPr>
          <w:rFonts w:ascii="Calibri" w:hAnsi="Calibri" w:cs="Calibri"/>
          <w:color w:val="330066"/>
          <w:sz w:val="22"/>
          <w:szCs w:val="22"/>
        </w:rPr>
      </w:pPr>
      <w:r>
        <w:rPr>
          <w:rFonts w:ascii="Calibri" w:hAnsi="Calibri" w:cs="Calibri"/>
          <w:color w:val="330066"/>
          <w:sz w:val="22"/>
          <w:szCs w:val="22"/>
          <w:lang/>
        </w:rPr>
        <w:t>Dit</w:t>
      </w:r>
      <w:r>
        <w:rPr>
          <w:rFonts w:ascii="Calibri" w:hAnsi="Calibri" w:cs="Calibri"/>
          <w:color w:val="330066"/>
          <w:sz w:val="22"/>
          <w:szCs w:val="22"/>
        </w:rPr>
        <w:t xml:space="preserve"> </w:t>
      </w:r>
      <w:r w:rsidR="0072581E">
        <w:rPr>
          <w:rFonts w:ascii="Calibri" w:hAnsi="Calibri" w:cs="Calibri"/>
          <w:color w:val="330066"/>
          <w:sz w:val="22"/>
          <w:szCs w:val="22"/>
        </w:rPr>
        <w:t>meldings</w:t>
      </w:r>
      <w:r w:rsidR="000B1D3E" w:rsidRPr="000B1D3E">
        <w:rPr>
          <w:rFonts w:ascii="Calibri" w:hAnsi="Calibri" w:cs="Calibri"/>
          <w:color w:val="330066"/>
          <w:sz w:val="22"/>
          <w:szCs w:val="22"/>
        </w:rPr>
        <w:t xml:space="preserve">formulier is bedoeld als een leidraad om het proces van </w:t>
      </w:r>
      <w:r w:rsidR="0064338E">
        <w:rPr>
          <w:rFonts w:ascii="Calibri" w:hAnsi="Calibri" w:cs="Calibri"/>
          <w:color w:val="330066"/>
          <w:sz w:val="22"/>
          <w:szCs w:val="22"/>
        </w:rPr>
        <w:t>deregistreren</w:t>
      </w:r>
      <w:r w:rsidR="0020681D">
        <w:rPr>
          <w:rFonts w:ascii="Calibri" w:hAnsi="Calibri" w:cs="Calibri"/>
          <w:color w:val="330066"/>
          <w:sz w:val="22"/>
          <w:szCs w:val="22"/>
        </w:rPr>
        <w:t xml:space="preserve"> van </w:t>
      </w:r>
      <w:r>
        <w:rPr>
          <w:rFonts w:ascii="Calibri" w:hAnsi="Calibri" w:cs="Calibri"/>
          <w:color w:val="330066"/>
          <w:sz w:val="22"/>
          <w:szCs w:val="22"/>
          <w:lang/>
        </w:rPr>
        <w:t xml:space="preserve">een </w:t>
      </w:r>
      <w:r w:rsidR="0020681D">
        <w:rPr>
          <w:rFonts w:ascii="Calibri" w:hAnsi="Calibri" w:cs="Calibri"/>
          <w:color w:val="330066"/>
          <w:sz w:val="22"/>
          <w:szCs w:val="22"/>
        </w:rPr>
        <w:t xml:space="preserve">beleggingsinstelling </w:t>
      </w:r>
      <w:r w:rsidR="000B1D3E" w:rsidRPr="000B1D3E">
        <w:rPr>
          <w:rFonts w:ascii="Calibri" w:hAnsi="Calibri" w:cs="Calibri"/>
          <w:color w:val="330066"/>
          <w:sz w:val="22"/>
          <w:szCs w:val="22"/>
        </w:rPr>
        <w:t xml:space="preserve">te vereenvoudigen. Het omvat (naar zijn aard) een gesimplificeerde weergave van juridische vereisten alsook van de uiteenlopende casuïstiek en mogelijke varianten. Bij de melding zijn de juridische vereisten, en niet de inhoud van dit formulier, te allen tijde leidend. Het is volledig de verantwoordelijkheid van de beheerder van beleggingsinstellingen om te voldoen aan alle op hem toepasselijke juridische verplichtingen; de inhoud van dit </w:t>
      </w:r>
      <w:r>
        <w:rPr>
          <w:rFonts w:ascii="Calibri" w:hAnsi="Calibri" w:cs="Calibri"/>
          <w:color w:val="330066"/>
          <w:sz w:val="22"/>
          <w:szCs w:val="22"/>
          <w:lang/>
        </w:rPr>
        <w:t>meldings</w:t>
      </w:r>
      <w:r w:rsidR="000B1D3E" w:rsidRPr="000B1D3E">
        <w:rPr>
          <w:rFonts w:ascii="Calibri" w:hAnsi="Calibri" w:cs="Calibri"/>
          <w:color w:val="330066"/>
          <w:sz w:val="22"/>
          <w:szCs w:val="22"/>
        </w:rPr>
        <w:t>formulier doet daar niet aan af. Indien de aan de toezichthouders te verstrekken informatie om welke reden dan ook niet of niet volledig via beantwoording van de vragen van dit formulier kan worden verstrekt, dan dient u die informatie</w:t>
      </w:r>
      <w:r w:rsidR="0020681D">
        <w:rPr>
          <w:rFonts w:ascii="Calibri" w:hAnsi="Calibri" w:cs="Calibri"/>
          <w:color w:val="330066"/>
          <w:sz w:val="22"/>
          <w:szCs w:val="22"/>
        </w:rPr>
        <w:t xml:space="preserve"> </w:t>
      </w:r>
      <w:r w:rsidR="000B1D3E" w:rsidRPr="000B1D3E">
        <w:rPr>
          <w:rFonts w:ascii="Calibri" w:hAnsi="Calibri" w:cs="Calibri"/>
          <w:color w:val="330066"/>
          <w:sz w:val="22"/>
          <w:szCs w:val="22"/>
        </w:rPr>
        <w:t xml:space="preserve">via één of meerdere bijlagen te verstrekken. </w:t>
      </w:r>
      <w:r w:rsidR="000B1D3E" w:rsidRPr="000B1D3E">
        <w:rPr>
          <w:rFonts w:ascii="Calibri" w:hAnsi="Calibri" w:cs="Calibri"/>
          <w:color w:val="330066"/>
          <w:sz w:val="22"/>
          <w:szCs w:val="22"/>
        </w:rPr>
        <w:br/>
      </w:r>
    </w:p>
    <w:p w14:paraId="327F508E" w14:textId="77777777" w:rsidR="00736DB8" w:rsidRDefault="000B1D3E">
      <w:pPr>
        <w:pStyle w:val="CommentText"/>
        <w:jc w:val="both"/>
        <w:rPr>
          <w:rFonts w:ascii="Calibri" w:hAnsi="Calibri" w:cs="Calibri"/>
          <w:color w:val="330066"/>
          <w:sz w:val="22"/>
          <w:szCs w:val="22"/>
        </w:rPr>
      </w:pPr>
      <w:r w:rsidRPr="000B1D3E">
        <w:rPr>
          <w:rFonts w:ascii="Calibri" w:hAnsi="Calibri" w:cs="Calibri"/>
          <w:color w:val="330066"/>
          <w:sz w:val="22"/>
          <w:szCs w:val="22"/>
        </w:rPr>
        <w:t xml:space="preserve">Alle vragen in </w:t>
      </w:r>
      <w:r w:rsidRPr="00D046B5">
        <w:rPr>
          <w:rFonts w:ascii="Calibri" w:hAnsi="Calibri" w:cs="Calibri"/>
          <w:color w:val="330066"/>
          <w:sz w:val="22"/>
          <w:szCs w:val="22"/>
        </w:rPr>
        <w:t xml:space="preserve">dit formulier worden beantwoord op basis van de beschikbare informatie. Is informatie (nog) niet beschikbaar en/of is een vraag volgens u niet van toepassing, dan </w:t>
      </w:r>
      <w:r w:rsidR="00104183" w:rsidRPr="00D046B5">
        <w:rPr>
          <w:rFonts w:ascii="Calibri" w:hAnsi="Calibri" w:cs="Calibri"/>
          <w:color w:val="330066"/>
          <w:sz w:val="22"/>
          <w:szCs w:val="22"/>
        </w:rPr>
        <w:t xml:space="preserve">dient u dit op het </w:t>
      </w:r>
      <w:r w:rsidRPr="00D046B5">
        <w:rPr>
          <w:rFonts w:ascii="Calibri" w:hAnsi="Calibri" w:cs="Calibri"/>
          <w:color w:val="330066"/>
          <w:sz w:val="22"/>
          <w:szCs w:val="22"/>
        </w:rPr>
        <w:t xml:space="preserve">formulier </w:t>
      </w:r>
      <w:r w:rsidR="00104183" w:rsidRPr="00D046B5">
        <w:rPr>
          <w:rFonts w:ascii="Calibri" w:hAnsi="Calibri" w:cs="Calibri"/>
          <w:color w:val="330066"/>
          <w:sz w:val="22"/>
          <w:szCs w:val="22"/>
        </w:rPr>
        <w:t xml:space="preserve">te </w:t>
      </w:r>
      <w:r w:rsidRPr="00D046B5">
        <w:rPr>
          <w:rFonts w:ascii="Calibri" w:hAnsi="Calibri" w:cs="Calibri"/>
          <w:color w:val="330066"/>
          <w:sz w:val="22"/>
          <w:szCs w:val="22"/>
        </w:rPr>
        <w:t>vermeld</w:t>
      </w:r>
      <w:r w:rsidR="00104183" w:rsidRPr="00D046B5">
        <w:rPr>
          <w:rFonts w:ascii="Calibri" w:hAnsi="Calibri" w:cs="Calibri"/>
          <w:color w:val="330066"/>
          <w:sz w:val="22"/>
          <w:szCs w:val="22"/>
        </w:rPr>
        <w:t>en</w:t>
      </w:r>
      <w:r w:rsidRPr="00D046B5">
        <w:rPr>
          <w:rFonts w:ascii="Calibri" w:hAnsi="Calibri" w:cs="Calibri"/>
          <w:color w:val="330066"/>
          <w:sz w:val="22"/>
          <w:szCs w:val="22"/>
        </w:rPr>
        <w:t>. Biedt het formulier onvoldoende ruimte voor beantwoording, dan vermeldt u de (overige) informatie in een of meerdere</w:t>
      </w:r>
      <w:r w:rsidRPr="000B1D3E">
        <w:rPr>
          <w:rFonts w:ascii="Calibri" w:hAnsi="Calibri" w:cs="Calibri"/>
          <w:color w:val="330066"/>
          <w:sz w:val="22"/>
          <w:szCs w:val="22"/>
        </w:rPr>
        <w:t xml:space="preserve"> aparte bijlagen. Gebruik voor elke bijlage een nummer dat correspondeert met de vraag waar de bijlage op ziet. </w:t>
      </w:r>
    </w:p>
    <w:p w14:paraId="59421C5E" w14:textId="77777777" w:rsidR="00736DB8" w:rsidRDefault="00736DB8">
      <w:pPr>
        <w:pStyle w:val="CommentText"/>
        <w:jc w:val="both"/>
        <w:rPr>
          <w:rFonts w:ascii="Calibri" w:hAnsi="Calibri" w:cs="Calibri"/>
          <w:color w:val="330066"/>
          <w:sz w:val="22"/>
          <w:szCs w:val="22"/>
        </w:rPr>
      </w:pPr>
    </w:p>
    <w:p w14:paraId="5847389C" w14:textId="77777777" w:rsidR="00736DB8" w:rsidRDefault="000B1D3E">
      <w:pPr>
        <w:pStyle w:val="CommentText"/>
        <w:jc w:val="both"/>
        <w:rPr>
          <w:rFonts w:ascii="Calibri" w:hAnsi="Calibri" w:cs="Calibri"/>
          <w:color w:val="330066"/>
          <w:sz w:val="22"/>
          <w:szCs w:val="22"/>
        </w:rPr>
      </w:pPr>
      <w:r w:rsidRPr="000B1D3E">
        <w:rPr>
          <w:rFonts w:ascii="Calibri" w:hAnsi="Calibri" w:cs="Calibri"/>
          <w:color w:val="330066"/>
          <w:sz w:val="22"/>
          <w:szCs w:val="22"/>
        </w:rPr>
        <w:t xml:space="preserve">Indien zich gedurende </w:t>
      </w:r>
      <w:r w:rsidR="0020681D">
        <w:rPr>
          <w:rFonts w:ascii="Calibri" w:hAnsi="Calibri" w:cs="Calibri"/>
          <w:color w:val="330066"/>
          <w:sz w:val="22"/>
          <w:szCs w:val="22"/>
        </w:rPr>
        <w:t>het proces van af</w:t>
      </w:r>
      <w:r w:rsidRPr="000B1D3E">
        <w:rPr>
          <w:rFonts w:ascii="Calibri" w:hAnsi="Calibri" w:cs="Calibri"/>
          <w:color w:val="330066"/>
          <w:sz w:val="22"/>
          <w:szCs w:val="22"/>
        </w:rPr>
        <w:t>melde</w:t>
      </w:r>
      <w:r w:rsidR="0020681D">
        <w:rPr>
          <w:rFonts w:ascii="Calibri" w:hAnsi="Calibri" w:cs="Calibri"/>
          <w:color w:val="330066"/>
          <w:sz w:val="22"/>
          <w:szCs w:val="22"/>
        </w:rPr>
        <w:t>n</w:t>
      </w:r>
      <w:r w:rsidRPr="000B1D3E">
        <w:rPr>
          <w:rFonts w:ascii="Calibri" w:hAnsi="Calibri" w:cs="Calibri"/>
          <w:color w:val="330066"/>
          <w:sz w:val="22"/>
          <w:szCs w:val="22"/>
        </w:rPr>
        <w:t xml:space="preserve"> wijzigingen voordoen in de gegevens zoals ingevuld in het formulier en/of aangeleverd in de bijlagen, dan </w:t>
      </w:r>
      <w:r w:rsidR="00B62DC4">
        <w:rPr>
          <w:rFonts w:ascii="Calibri" w:hAnsi="Calibri" w:cs="Calibri"/>
          <w:color w:val="330066"/>
          <w:sz w:val="22"/>
          <w:szCs w:val="22"/>
        </w:rPr>
        <w:t>dient u</w:t>
      </w:r>
      <w:r w:rsidRPr="000B1D3E">
        <w:rPr>
          <w:rFonts w:ascii="Calibri" w:hAnsi="Calibri" w:cs="Calibri"/>
          <w:color w:val="330066"/>
          <w:sz w:val="22"/>
          <w:szCs w:val="22"/>
        </w:rPr>
        <w:t xml:space="preserve"> de AFM hiervan onmiddellijk schriftelijk op de hoogte</w:t>
      </w:r>
      <w:r w:rsidR="00B62DC4">
        <w:rPr>
          <w:rFonts w:ascii="Calibri" w:hAnsi="Calibri" w:cs="Calibri"/>
          <w:color w:val="330066"/>
          <w:sz w:val="22"/>
          <w:szCs w:val="22"/>
        </w:rPr>
        <w:t xml:space="preserve"> te stellen</w:t>
      </w:r>
      <w:r w:rsidRPr="000B1D3E">
        <w:rPr>
          <w:rFonts w:ascii="Calibri" w:hAnsi="Calibri" w:cs="Calibri"/>
          <w:color w:val="330066"/>
          <w:sz w:val="22"/>
          <w:szCs w:val="22"/>
        </w:rPr>
        <w:t xml:space="preserve">. </w:t>
      </w:r>
    </w:p>
    <w:p w14:paraId="3F53992E" w14:textId="77777777" w:rsidR="007D0834" w:rsidRDefault="007D0834">
      <w:pPr>
        <w:pStyle w:val="CommentText"/>
        <w:jc w:val="both"/>
        <w:rPr>
          <w:rFonts w:ascii="Calibri" w:hAnsi="Calibri" w:cs="Calibri"/>
          <w:color w:val="330066"/>
          <w:sz w:val="22"/>
          <w:szCs w:val="22"/>
        </w:rPr>
      </w:pPr>
    </w:p>
    <w:p w14:paraId="052851C1" w14:textId="77777777" w:rsidR="007D0834" w:rsidRPr="007D0834" w:rsidRDefault="007D0834">
      <w:pPr>
        <w:pStyle w:val="CommentText"/>
        <w:jc w:val="both"/>
        <w:rPr>
          <w:rFonts w:ascii="Calibri" w:hAnsi="Calibri" w:cs="Calibri"/>
          <w:color w:val="330066"/>
          <w:sz w:val="22"/>
          <w:szCs w:val="22"/>
        </w:rPr>
      </w:pPr>
      <w:r w:rsidRPr="00A1039D">
        <w:rPr>
          <w:rFonts w:ascii="Calibri" w:hAnsi="Calibri" w:cs="Calibri"/>
          <w:color w:val="330066"/>
          <w:sz w:val="22"/>
          <w:szCs w:val="22"/>
        </w:rPr>
        <w:t>De AFM beschouwt de melding als compleet na ontvangst van een volledig ingevulde en ondertekende versie van dit meldingsformulier, inclusief de daarbij behorende bijlagen. De AFM kan (additionele) informatie en/of documenten opvragen die nodig zijn indien de melding door de AFM als niet compleet wordt beschouwd. Indien aan de vereisten van afwikkeling is voldaan, zal de AFM de deregistratie schriftelijk bevestigen</w:t>
      </w:r>
      <w:r>
        <w:rPr>
          <w:rFonts w:ascii="Calibri" w:hAnsi="Calibri" w:cs="Calibri"/>
          <w:color w:val="330066"/>
          <w:sz w:val="22"/>
          <w:szCs w:val="22"/>
        </w:rPr>
        <w:t>.</w:t>
      </w:r>
    </w:p>
    <w:p w14:paraId="76D51CFF" w14:textId="77777777" w:rsidR="00884EAD" w:rsidRPr="00F92CFA" w:rsidRDefault="000B1D3E" w:rsidP="00B56403">
      <w:pPr>
        <w:autoSpaceDE w:val="0"/>
        <w:autoSpaceDN w:val="0"/>
        <w:adjustRightInd w:val="0"/>
        <w:rPr>
          <w:rFonts w:ascii="Calibri" w:hAnsi="Calibri" w:cs="Calibri"/>
          <w:color w:val="330066"/>
          <w:sz w:val="22"/>
          <w:szCs w:val="22"/>
        </w:rPr>
      </w:pPr>
      <w:r w:rsidRPr="000B1D3E">
        <w:rPr>
          <w:rFonts w:ascii="Calibri" w:hAnsi="Calibri" w:cs="Calibri"/>
          <w:color w:val="330066"/>
          <w:sz w:val="22"/>
          <w:szCs w:val="22"/>
        </w:rPr>
        <w:br w:type="page"/>
      </w:r>
    </w:p>
    <w:p w14:paraId="68C65234" w14:textId="77777777" w:rsidR="00514B1F" w:rsidRPr="00F92CFA" w:rsidRDefault="000B1D3E" w:rsidP="00070F1B">
      <w:pPr>
        <w:pStyle w:val="Heading1"/>
        <w:numPr>
          <w:ilvl w:val="0"/>
          <w:numId w:val="49"/>
        </w:numPr>
        <w:rPr>
          <w:color w:val="330066"/>
        </w:rPr>
      </w:pPr>
      <w:r w:rsidRPr="000B1D3E">
        <w:rPr>
          <w:color w:val="330066"/>
        </w:rPr>
        <w:t>Algemene gegevens van de beheerder</w:t>
      </w:r>
    </w:p>
    <w:p w14:paraId="1B4C8091" w14:textId="77777777" w:rsidR="005903C9" w:rsidRPr="00F92CFA" w:rsidRDefault="005903C9" w:rsidP="005903C9">
      <w:pPr>
        <w:autoSpaceDE w:val="0"/>
        <w:autoSpaceDN w:val="0"/>
        <w:adjustRightInd w:val="0"/>
        <w:rPr>
          <w:rFonts w:ascii="Calibri" w:hAnsi="Calibri" w:cs="Calibri"/>
          <w:b/>
          <w:bCs/>
          <w:color w:val="330066"/>
          <w:sz w:val="22"/>
          <w:szCs w:val="22"/>
        </w:rPr>
      </w:pPr>
    </w:p>
    <w:tbl>
      <w:tblPr>
        <w:tblW w:w="0" w:type="auto"/>
        <w:tblBorders>
          <w:top w:val="single" w:sz="12" w:space="0" w:color="008000"/>
          <w:bottom w:val="single" w:sz="12" w:space="0" w:color="008000"/>
        </w:tblBorders>
        <w:tblLayout w:type="fixed"/>
        <w:tblCellMar>
          <w:left w:w="0" w:type="dxa"/>
          <w:right w:w="0" w:type="dxa"/>
        </w:tblCellMar>
        <w:tblLook w:val="0000" w:firstRow="0" w:lastRow="0" w:firstColumn="0" w:lastColumn="0" w:noHBand="0" w:noVBand="0"/>
      </w:tblPr>
      <w:tblGrid>
        <w:gridCol w:w="4678"/>
        <w:gridCol w:w="144"/>
        <w:gridCol w:w="4819"/>
        <w:gridCol w:w="19"/>
      </w:tblGrid>
      <w:tr w:rsidR="00914AE5" w:rsidRPr="00F92CFA" w14:paraId="51A1BF99" w14:textId="77777777" w:rsidTr="00914AE5">
        <w:trPr>
          <w:gridAfter w:val="1"/>
          <w:wAfter w:w="19" w:type="dxa"/>
        </w:trPr>
        <w:tc>
          <w:tcPr>
            <w:tcW w:w="4678" w:type="dxa"/>
            <w:tcBorders>
              <w:top w:val="single" w:sz="4" w:space="0" w:color="auto"/>
              <w:left w:val="nil"/>
              <w:bottom w:val="single" w:sz="4" w:space="0" w:color="auto"/>
              <w:right w:val="nil"/>
            </w:tcBorders>
            <w:shd w:val="pct5" w:color="auto" w:fill="FFFFFF"/>
          </w:tcPr>
          <w:p w14:paraId="60ECEED3" w14:textId="77777777" w:rsidR="004F65FA" w:rsidRPr="004F65FA" w:rsidRDefault="002A484B" w:rsidP="002A484B">
            <w:pPr>
              <w:pStyle w:val="ListParagraph"/>
              <w:numPr>
                <w:ilvl w:val="1"/>
                <w:numId w:val="40"/>
              </w:numPr>
              <w:ind w:left="567" w:hanging="567"/>
              <w:rPr>
                <w:rFonts w:ascii="Calibri" w:hAnsi="Calibri" w:cs="Calibri"/>
                <w:b/>
                <w:color w:val="330066"/>
                <w:sz w:val="22"/>
                <w:szCs w:val="22"/>
              </w:rPr>
            </w:pPr>
            <w:r>
              <w:rPr>
                <w:rFonts w:ascii="Calibri" w:hAnsi="Calibri" w:cs="Calibri"/>
                <w:bCs/>
                <w:color w:val="330066"/>
                <w:sz w:val="22"/>
                <w:szCs w:val="22"/>
              </w:rPr>
              <w:t xml:space="preserve">  </w:t>
            </w:r>
            <w:r w:rsidR="0064338E">
              <w:rPr>
                <w:rFonts w:ascii="Calibri" w:hAnsi="Calibri" w:cs="Calibri"/>
                <w:bCs/>
                <w:color w:val="330066"/>
                <w:sz w:val="22"/>
                <w:szCs w:val="22"/>
              </w:rPr>
              <w:t>N</w:t>
            </w:r>
            <w:r w:rsidR="000B1D3E" w:rsidRPr="000B1D3E">
              <w:rPr>
                <w:rFonts w:ascii="Calibri" w:hAnsi="Calibri" w:cs="Calibri"/>
                <w:bCs/>
                <w:color w:val="330066"/>
                <w:sz w:val="22"/>
                <w:szCs w:val="22"/>
              </w:rPr>
              <w:t>aam</w:t>
            </w:r>
            <w:r w:rsidR="0064338E">
              <w:rPr>
                <w:rFonts w:ascii="Calibri" w:hAnsi="Calibri" w:cs="Calibri"/>
                <w:bCs/>
                <w:color w:val="330066"/>
                <w:sz w:val="22"/>
                <w:szCs w:val="22"/>
              </w:rPr>
              <w:t xml:space="preserve"> beheerder</w:t>
            </w:r>
          </w:p>
          <w:p w14:paraId="7C92FEAC" w14:textId="77777777" w:rsidR="00294696" w:rsidRPr="00F92CFA" w:rsidRDefault="00294696" w:rsidP="00914AE5">
            <w:pPr>
              <w:rPr>
                <w:rFonts w:ascii="Calibri" w:hAnsi="Calibri" w:cs="Calibri"/>
                <w:color w:val="330066"/>
                <w:sz w:val="22"/>
                <w:szCs w:val="22"/>
              </w:rPr>
            </w:pPr>
          </w:p>
        </w:tc>
        <w:tc>
          <w:tcPr>
            <w:tcW w:w="144" w:type="dxa"/>
            <w:tcBorders>
              <w:top w:val="single" w:sz="4" w:space="0" w:color="auto"/>
              <w:left w:val="nil"/>
              <w:bottom w:val="single" w:sz="4" w:space="0" w:color="auto"/>
              <w:right w:val="nil"/>
            </w:tcBorders>
            <w:shd w:val="pct12" w:color="auto" w:fill="FFFFFF"/>
          </w:tcPr>
          <w:p w14:paraId="2E410D83" w14:textId="77777777" w:rsidR="00914AE5" w:rsidRPr="00F92CFA" w:rsidRDefault="000B1D3E" w:rsidP="00914AE5">
            <w:pPr>
              <w:rPr>
                <w:rFonts w:ascii="Calibri" w:hAnsi="Calibri" w:cs="Calibri"/>
                <w:color w:val="330066"/>
                <w:sz w:val="22"/>
                <w:szCs w:val="22"/>
              </w:rPr>
            </w:pPr>
            <w:r w:rsidRPr="000B1D3E">
              <w:rPr>
                <w:rFonts w:ascii="Calibri" w:hAnsi="Calibri" w:cs="Calibri"/>
                <w:color w:val="330066"/>
                <w:sz w:val="22"/>
                <w:szCs w:val="22"/>
              </w:rPr>
              <w:t xml:space="preserve"> </w:t>
            </w:r>
          </w:p>
        </w:tc>
        <w:tc>
          <w:tcPr>
            <w:tcW w:w="4819" w:type="dxa"/>
            <w:tcBorders>
              <w:top w:val="single" w:sz="4" w:space="0" w:color="auto"/>
              <w:left w:val="nil"/>
              <w:bottom w:val="single" w:sz="4" w:space="0" w:color="auto"/>
              <w:right w:val="nil"/>
            </w:tcBorders>
          </w:tcPr>
          <w:p w14:paraId="10B02C57" w14:textId="77777777" w:rsidR="00914AE5" w:rsidRPr="00F92CFA" w:rsidRDefault="00914AE5" w:rsidP="00914AE5">
            <w:pPr>
              <w:pStyle w:val="vulling"/>
              <w:rPr>
                <w:rFonts w:ascii="Calibri" w:hAnsi="Calibri" w:cs="Calibri"/>
                <w:color w:val="330066"/>
                <w:szCs w:val="22"/>
                <w:lang w:val="nl-NL"/>
              </w:rPr>
            </w:pPr>
          </w:p>
        </w:tc>
      </w:tr>
      <w:tr w:rsidR="00914AE5" w:rsidRPr="00F92CFA" w14:paraId="70067674" w14:textId="77777777" w:rsidTr="00914AE5">
        <w:trPr>
          <w:gridAfter w:val="1"/>
          <w:wAfter w:w="19" w:type="dxa"/>
        </w:trPr>
        <w:tc>
          <w:tcPr>
            <w:tcW w:w="4678" w:type="dxa"/>
            <w:tcBorders>
              <w:top w:val="single" w:sz="4" w:space="0" w:color="auto"/>
              <w:left w:val="nil"/>
              <w:bottom w:val="single" w:sz="4" w:space="0" w:color="auto"/>
              <w:right w:val="nil"/>
            </w:tcBorders>
            <w:shd w:val="pct5" w:color="auto" w:fill="FFFFFF"/>
          </w:tcPr>
          <w:p w14:paraId="4540410D" w14:textId="77777777" w:rsidR="00914AE5" w:rsidRPr="00F92CFA" w:rsidRDefault="000B1D3E" w:rsidP="00895AFF">
            <w:pPr>
              <w:numPr>
                <w:ilvl w:val="1"/>
                <w:numId w:val="40"/>
              </w:numPr>
              <w:rPr>
                <w:rFonts w:ascii="Calibri" w:hAnsi="Calibri" w:cs="Calibri"/>
                <w:color w:val="330066"/>
                <w:sz w:val="22"/>
                <w:szCs w:val="22"/>
              </w:rPr>
            </w:pPr>
            <w:r w:rsidRPr="000B1D3E">
              <w:rPr>
                <w:rFonts w:ascii="Calibri" w:hAnsi="Calibri" w:cs="Calibri"/>
                <w:bCs/>
                <w:color w:val="330066"/>
                <w:sz w:val="22"/>
                <w:szCs w:val="22"/>
              </w:rPr>
              <w:t xml:space="preserve"> </w:t>
            </w:r>
            <w:r w:rsidR="002A484B">
              <w:rPr>
                <w:rFonts w:ascii="Calibri" w:hAnsi="Calibri" w:cs="Calibri"/>
                <w:bCs/>
                <w:color w:val="330066"/>
                <w:sz w:val="22"/>
                <w:szCs w:val="22"/>
              </w:rPr>
              <w:t xml:space="preserve">      </w:t>
            </w:r>
            <w:r w:rsidRPr="000B1D3E">
              <w:rPr>
                <w:rFonts w:ascii="Calibri" w:hAnsi="Calibri" w:cs="Calibri"/>
                <w:bCs/>
                <w:color w:val="330066"/>
                <w:sz w:val="22"/>
                <w:szCs w:val="22"/>
              </w:rPr>
              <w:t>Adres</w:t>
            </w:r>
            <w:r w:rsidRPr="000B1D3E">
              <w:rPr>
                <w:rFonts w:ascii="Calibri" w:hAnsi="Calibri" w:cs="Calibri"/>
                <w:color w:val="330066"/>
                <w:sz w:val="22"/>
                <w:szCs w:val="22"/>
              </w:rPr>
              <w:t xml:space="preserve"> </w:t>
            </w:r>
          </w:p>
          <w:p w14:paraId="4D0C5BD9" w14:textId="77777777" w:rsidR="00914AE5" w:rsidRPr="00F92CFA" w:rsidRDefault="00914AE5" w:rsidP="00914AE5">
            <w:pPr>
              <w:pStyle w:val="PlainText"/>
              <w:rPr>
                <w:rFonts w:ascii="Calibri" w:hAnsi="Calibri" w:cs="Calibri"/>
                <w:color w:val="330066"/>
                <w:sz w:val="22"/>
                <w:szCs w:val="22"/>
              </w:rPr>
            </w:pPr>
          </w:p>
        </w:tc>
        <w:tc>
          <w:tcPr>
            <w:tcW w:w="144" w:type="dxa"/>
            <w:tcBorders>
              <w:top w:val="single" w:sz="4" w:space="0" w:color="auto"/>
              <w:left w:val="nil"/>
              <w:bottom w:val="single" w:sz="4" w:space="0" w:color="auto"/>
              <w:right w:val="nil"/>
            </w:tcBorders>
            <w:shd w:val="pct12" w:color="auto" w:fill="FFFFFF"/>
          </w:tcPr>
          <w:p w14:paraId="6E2C82A6" w14:textId="77777777" w:rsidR="00914AE5" w:rsidRPr="00F92CFA" w:rsidRDefault="00914AE5" w:rsidP="00914AE5">
            <w:pPr>
              <w:rPr>
                <w:rFonts w:ascii="Calibri" w:hAnsi="Calibri" w:cs="Calibri"/>
                <w:color w:val="330066"/>
                <w:sz w:val="22"/>
                <w:szCs w:val="22"/>
              </w:rPr>
            </w:pPr>
          </w:p>
        </w:tc>
        <w:tc>
          <w:tcPr>
            <w:tcW w:w="4819" w:type="dxa"/>
            <w:tcBorders>
              <w:top w:val="nil"/>
              <w:left w:val="nil"/>
              <w:bottom w:val="single" w:sz="4" w:space="0" w:color="auto"/>
              <w:right w:val="nil"/>
            </w:tcBorders>
          </w:tcPr>
          <w:p w14:paraId="3C9D0CF2" w14:textId="77777777" w:rsidR="00914AE5" w:rsidRPr="00F92CFA" w:rsidRDefault="00914AE5" w:rsidP="00914AE5">
            <w:pPr>
              <w:rPr>
                <w:rFonts w:ascii="Calibri" w:hAnsi="Calibri" w:cs="Calibri"/>
                <w:color w:val="330066"/>
                <w:sz w:val="22"/>
                <w:szCs w:val="22"/>
              </w:rPr>
            </w:pPr>
          </w:p>
        </w:tc>
      </w:tr>
      <w:tr w:rsidR="00914AE5" w:rsidRPr="00F92CFA" w14:paraId="2BF78934" w14:textId="77777777" w:rsidTr="00914AE5">
        <w:trPr>
          <w:gridAfter w:val="1"/>
          <w:wAfter w:w="19" w:type="dxa"/>
        </w:trPr>
        <w:tc>
          <w:tcPr>
            <w:tcW w:w="4678" w:type="dxa"/>
            <w:tcBorders>
              <w:top w:val="single" w:sz="4" w:space="0" w:color="auto"/>
              <w:left w:val="nil"/>
              <w:bottom w:val="single" w:sz="4" w:space="0" w:color="auto"/>
              <w:right w:val="nil"/>
            </w:tcBorders>
            <w:shd w:val="pct5" w:color="auto" w:fill="FFFFFF"/>
          </w:tcPr>
          <w:p w14:paraId="42FB387A" w14:textId="77777777" w:rsidR="00914AE5" w:rsidRPr="00F92CFA" w:rsidRDefault="000B1D3E" w:rsidP="00895AFF">
            <w:pPr>
              <w:numPr>
                <w:ilvl w:val="1"/>
                <w:numId w:val="40"/>
              </w:numPr>
              <w:rPr>
                <w:rFonts w:ascii="Calibri" w:hAnsi="Calibri" w:cs="Calibri"/>
                <w:bCs/>
                <w:color w:val="330066"/>
                <w:sz w:val="22"/>
                <w:szCs w:val="22"/>
              </w:rPr>
            </w:pPr>
            <w:r w:rsidRPr="000B1D3E">
              <w:rPr>
                <w:rFonts w:ascii="Calibri" w:hAnsi="Calibri" w:cs="Calibri"/>
                <w:bCs/>
                <w:color w:val="330066"/>
                <w:sz w:val="22"/>
                <w:szCs w:val="22"/>
              </w:rPr>
              <w:t xml:space="preserve"> </w:t>
            </w:r>
            <w:r w:rsidR="002A484B">
              <w:rPr>
                <w:rFonts w:ascii="Calibri" w:hAnsi="Calibri" w:cs="Calibri"/>
                <w:bCs/>
                <w:color w:val="330066"/>
                <w:sz w:val="22"/>
                <w:szCs w:val="22"/>
              </w:rPr>
              <w:t xml:space="preserve">      </w:t>
            </w:r>
            <w:r w:rsidRPr="000B1D3E">
              <w:rPr>
                <w:rFonts w:ascii="Calibri" w:hAnsi="Calibri" w:cs="Calibri"/>
                <w:bCs/>
                <w:color w:val="330066"/>
                <w:sz w:val="22"/>
                <w:szCs w:val="22"/>
              </w:rPr>
              <w:t>Correspondentieadres</w:t>
            </w:r>
          </w:p>
          <w:p w14:paraId="3AB26F5F" w14:textId="77777777" w:rsidR="00914AE5" w:rsidRPr="00F92CFA" w:rsidRDefault="00914AE5" w:rsidP="00914AE5">
            <w:pPr>
              <w:rPr>
                <w:rFonts w:ascii="Calibri" w:hAnsi="Calibri" w:cs="Calibri"/>
                <w:color w:val="330066"/>
                <w:sz w:val="22"/>
                <w:szCs w:val="22"/>
              </w:rPr>
            </w:pPr>
          </w:p>
        </w:tc>
        <w:tc>
          <w:tcPr>
            <w:tcW w:w="144" w:type="dxa"/>
            <w:tcBorders>
              <w:top w:val="single" w:sz="4" w:space="0" w:color="auto"/>
              <w:left w:val="nil"/>
              <w:bottom w:val="single" w:sz="4" w:space="0" w:color="auto"/>
              <w:right w:val="nil"/>
            </w:tcBorders>
            <w:shd w:val="pct12" w:color="auto" w:fill="FFFFFF"/>
          </w:tcPr>
          <w:p w14:paraId="6A675B30" w14:textId="77777777" w:rsidR="00914AE5" w:rsidRPr="00F92CFA" w:rsidRDefault="00914AE5" w:rsidP="00914AE5">
            <w:pPr>
              <w:rPr>
                <w:rFonts w:ascii="Calibri" w:hAnsi="Calibri" w:cs="Calibri"/>
                <w:color w:val="330066"/>
                <w:sz w:val="22"/>
                <w:szCs w:val="22"/>
              </w:rPr>
            </w:pPr>
          </w:p>
        </w:tc>
        <w:tc>
          <w:tcPr>
            <w:tcW w:w="4819" w:type="dxa"/>
            <w:tcBorders>
              <w:top w:val="nil"/>
              <w:left w:val="nil"/>
              <w:bottom w:val="nil"/>
              <w:right w:val="nil"/>
            </w:tcBorders>
          </w:tcPr>
          <w:p w14:paraId="1A222BD0" w14:textId="77777777" w:rsidR="00914AE5" w:rsidRPr="00F92CFA" w:rsidRDefault="00914AE5" w:rsidP="00914AE5">
            <w:pPr>
              <w:rPr>
                <w:rFonts w:ascii="Calibri" w:hAnsi="Calibri" w:cs="Calibri"/>
                <w:color w:val="330066"/>
                <w:sz w:val="22"/>
                <w:szCs w:val="22"/>
              </w:rPr>
            </w:pPr>
          </w:p>
        </w:tc>
      </w:tr>
      <w:tr w:rsidR="00914AE5" w:rsidRPr="00F92CFA" w14:paraId="2A5ECD32" w14:textId="77777777" w:rsidTr="00914AE5">
        <w:tc>
          <w:tcPr>
            <w:tcW w:w="4678" w:type="dxa"/>
            <w:tcBorders>
              <w:top w:val="single" w:sz="4" w:space="0" w:color="auto"/>
              <w:left w:val="nil"/>
              <w:bottom w:val="single" w:sz="4" w:space="0" w:color="auto"/>
              <w:right w:val="nil"/>
            </w:tcBorders>
            <w:shd w:val="pct5" w:color="auto" w:fill="FFFFFF"/>
          </w:tcPr>
          <w:p w14:paraId="52576409" w14:textId="77777777" w:rsidR="00914AE5" w:rsidRPr="00F92CFA" w:rsidRDefault="000B1D3E" w:rsidP="00895AFF">
            <w:pPr>
              <w:numPr>
                <w:ilvl w:val="1"/>
                <w:numId w:val="40"/>
              </w:numPr>
              <w:rPr>
                <w:rFonts w:ascii="Calibri" w:hAnsi="Calibri" w:cs="Calibri"/>
                <w:color w:val="330066"/>
                <w:sz w:val="22"/>
                <w:szCs w:val="22"/>
              </w:rPr>
            </w:pPr>
            <w:r w:rsidRPr="000B1D3E">
              <w:rPr>
                <w:rFonts w:ascii="Calibri" w:hAnsi="Calibri" w:cs="Calibri"/>
                <w:color w:val="330066"/>
                <w:sz w:val="22"/>
                <w:szCs w:val="22"/>
              </w:rPr>
              <w:t xml:space="preserve"> </w:t>
            </w:r>
            <w:r w:rsidR="002A484B">
              <w:rPr>
                <w:rFonts w:ascii="Calibri" w:hAnsi="Calibri" w:cs="Calibri"/>
                <w:color w:val="330066"/>
                <w:sz w:val="22"/>
                <w:szCs w:val="22"/>
              </w:rPr>
              <w:t xml:space="preserve">      </w:t>
            </w:r>
            <w:r w:rsidRPr="000B1D3E">
              <w:rPr>
                <w:rFonts w:ascii="Calibri" w:hAnsi="Calibri" w:cs="Calibri"/>
                <w:color w:val="330066"/>
                <w:sz w:val="22"/>
                <w:szCs w:val="22"/>
              </w:rPr>
              <w:t xml:space="preserve">Naam contactpersoon </w:t>
            </w:r>
          </w:p>
          <w:p w14:paraId="7DA5866E" w14:textId="77777777" w:rsidR="00914AE5" w:rsidRPr="00F92CFA" w:rsidRDefault="00914AE5" w:rsidP="00914AE5">
            <w:pPr>
              <w:pStyle w:val="PlainText"/>
              <w:rPr>
                <w:rFonts w:ascii="Calibri" w:hAnsi="Calibri" w:cs="Calibri"/>
                <w:color w:val="330066"/>
                <w:sz w:val="22"/>
                <w:szCs w:val="22"/>
              </w:rPr>
            </w:pPr>
          </w:p>
        </w:tc>
        <w:tc>
          <w:tcPr>
            <w:tcW w:w="144" w:type="dxa"/>
            <w:tcBorders>
              <w:top w:val="single" w:sz="4" w:space="0" w:color="auto"/>
              <w:left w:val="nil"/>
              <w:bottom w:val="single" w:sz="4" w:space="0" w:color="auto"/>
              <w:right w:val="nil"/>
            </w:tcBorders>
            <w:shd w:val="pct12" w:color="auto" w:fill="FFFFFF"/>
          </w:tcPr>
          <w:p w14:paraId="52233002" w14:textId="77777777" w:rsidR="00914AE5" w:rsidRPr="00F92CFA" w:rsidRDefault="00914AE5" w:rsidP="00914AE5">
            <w:pPr>
              <w:rPr>
                <w:rFonts w:ascii="Calibri" w:hAnsi="Calibri" w:cs="Calibri"/>
                <w:color w:val="330066"/>
                <w:sz w:val="22"/>
                <w:szCs w:val="22"/>
              </w:rPr>
            </w:pPr>
          </w:p>
        </w:tc>
        <w:tc>
          <w:tcPr>
            <w:tcW w:w="4838" w:type="dxa"/>
            <w:gridSpan w:val="2"/>
            <w:tcBorders>
              <w:top w:val="single" w:sz="4" w:space="0" w:color="auto"/>
              <w:left w:val="nil"/>
              <w:bottom w:val="single" w:sz="4" w:space="0" w:color="auto"/>
              <w:right w:val="nil"/>
            </w:tcBorders>
          </w:tcPr>
          <w:p w14:paraId="2AF594EB" w14:textId="77777777" w:rsidR="00914AE5" w:rsidRPr="00F92CFA" w:rsidRDefault="00914AE5" w:rsidP="00914AE5">
            <w:pPr>
              <w:rPr>
                <w:rFonts w:ascii="Calibri" w:hAnsi="Calibri" w:cs="Calibri"/>
                <w:color w:val="330066"/>
                <w:sz w:val="22"/>
                <w:szCs w:val="22"/>
              </w:rPr>
            </w:pPr>
          </w:p>
        </w:tc>
      </w:tr>
      <w:tr w:rsidR="00914AE5" w:rsidRPr="00F92CFA" w14:paraId="19B10903" w14:textId="77777777" w:rsidTr="00914AE5">
        <w:trPr>
          <w:gridAfter w:val="1"/>
          <w:wAfter w:w="19" w:type="dxa"/>
        </w:trPr>
        <w:tc>
          <w:tcPr>
            <w:tcW w:w="4678" w:type="dxa"/>
            <w:tcBorders>
              <w:top w:val="single" w:sz="4" w:space="0" w:color="auto"/>
              <w:left w:val="nil"/>
              <w:bottom w:val="single" w:sz="4" w:space="0" w:color="auto"/>
              <w:right w:val="nil"/>
            </w:tcBorders>
            <w:shd w:val="pct5" w:color="auto" w:fill="FFFFFF"/>
          </w:tcPr>
          <w:p w14:paraId="11F2B821" w14:textId="77777777" w:rsidR="00914AE5" w:rsidRPr="00F92CFA" w:rsidRDefault="000B1D3E" w:rsidP="00895AFF">
            <w:pPr>
              <w:numPr>
                <w:ilvl w:val="1"/>
                <w:numId w:val="40"/>
              </w:numPr>
              <w:rPr>
                <w:rFonts w:ascii="Calibri" w:hAnsi="Calibri" w:cs="Calibri"/>
                <w:color w:val="330066"/>
                <w:sz w:val="22"/>
                <w:szCs w:val="22"/>
              </w:rPr>
            </w:pPr>
            <w:r w:rsidRPr="000B1D3E">
              <w:rPr>
                <w:rFonts w:ascii="Calibri" w:hAnsi="Calibri" w:cs="Calibri"/>
                <w:color w:val="330066"/>
                <w:sz w:val="22"/>
                <w:szCs w:val="22"/>
              </w:rPr>
              <w:t xml:space="preserve"> </w:t>
            </w:r>
            <w:r w:rsidR="002A484B">
              <w:rPr>
                <w:rFonts w:ascii="Calibri" w:hAnsi="Calibri" w:cs="Calibri"/>
                <w:color w:val="330066"/>
                <w:sz w:val="22"/>
                <w:szCs w:val="22"/>
              </w:rPr>
              <w:t xml:space="preserve">      </w:t>
            </w:r>
            <w:r w:rsidRPr="000B1D3E">
              <w:rPr>
                <w:rFonts w:ascii="Calibri" w:hAnsi="Calibri" w:cs="Calibri"/>
                <w:color w:val="330066"/>
                <w:sz w:val="22"/>
                <w:szCs w:val="22"/>
              </w:rPr>
              <w:t xml:space="preserve">Telefoonnummer contactpersoon </w:t>
            </w:r>
          </w:p>
          <w:p w14:paraId="278E8FF9" w14:textId="77777777" w:rsidR="00914AE5" w:rsidRPr="00F92CFA" w:rsidRDefault="00914AE5" w:rsidP="00914AE5">
            <w:pPr>
              <w:pStyle w:val="PlainText"/>
              <w:rPr>
                <w:rFonts w:ascii="Calibri" w:hAnsi="Calibri" w:cs="Calibri"/>
                <w:color w:val="330066"/>
                <w:sz w:val="22"/>
                <w:szCs w:val="22"/>
              </w:rPr>
            </w:pPr>
          </w:p>
        </w:tc>
        <w:tc>
          <w:tcPr>
            <w:tcW w:w="144" w:type="dxa"/>
            <w:tcBorders>
              <w:top w:val="single" w:sz="4" w:space="0" w:color="auto"/>
              <w:left w:val="nil"/>
              <w:bottom w:val="single" w:sz="4" w:space="0" w:color="auto"/>
              <w:right w:val="nil"/>
            </w:tcBorders>
            <w:shd w:val="pct12" w:color="auto" w:fill="FFFFFF"/>
          </w:tcPr>
          <w:p w14:paraId="23360FF6" w14:textId="77777777" w:rsidR="00914AE5" w:rsidRPr="00F92CFA" w:rsidRDefault="00914AE5" w:rsidP="00914AE5">
            <w:pPr>
              <w:rPr>
                <w:rFonts w:ascii="Calibri" w:hAnsi="Calibri" w:cs="Calibri"/>
                <w:color w:val="330066"/>
                <w:sz w:val="22"/>
                <w:szCs w:val="22"/>
              </w:rPr>
            </w:pPr>
          </w:p>
        </w:tc>
        <w:tc>
          <w:tcPr>
            <w:tcW w:w="4819" w:type="dxa"/>
            <w:tcBorders>
              <w:top w:val="single" w:sz="4" w:space="0" w:color="auto"/>
              <w:left w:val="nil"/>
              <w:bottom w:val="single" w:sz="4" w:space="0" w:color="auto"/>
              <w:right w:val="nil"/>
            </w:tcBorders>
          </w:tcPr>
          <w:p w14:paraId="6C0F154D" w14:textId="77777777" w:rsidR="00914AE5" w:rsidRPr="00F92CFA" w:rsidRDefault="00914AE5" w:rsidP="00914AE5">
            <w:pPr>
              <w:rPr>
                <w:rFonts w:ascii="Calibri" w:hAnsi="Calibri" w:cs="Calibri"/>
                <w:color w:val="330066"/>
                <w:sz w:val="22"/>
                <w:szCs w:val="22"/>
              </w:rPr>
            </w:pPr>
          </w:p>
        </w:tc>
      </w:tr>
      <w:tr w:rsidR="00914AE5" w:rsidRPr="00F92CFA" w14:paraId="18288392" w14:textId="77777777" w:rsidTr="00914AE5">
        <w:trPr>
          <w:gridAfter w:val="1"/>
          <w:wAfter w:w="19" w:type="dxa"/>
        </w:trPr>
        <w:tc>
          <w:tcPr>
            <w:tcW w:w="4678" w:type="dxa"/>
            <w:tcBorders>
              <w:top w:val="single" w:sz="4" w:space="0" w:color="auto"/>
              <w:left w:val="nil"/>
              <w:bottom w:val="single" w:sz="4" w:space="0" w:color="auto"/>
              <w:right w:val="nil"/>
            </w:tcBorders>
            <w:shd w:val="pct5" w:color="auto" w:fill="FFFFFF"/>
          </w:tcPr>
          <w:p w14:paraId="37B36A11" w14:textId="77777777" w:rsidR="00914AE5" w:rsidRPr="00F92CFA" w:rsidRDefault="000B1D3E" w:rsidP="00895AFF">
            <w:pPr>
              <w:numPr>
                <w:ilvl w:val="1"/>
                <w:numId w:val="40"/>
              </w:numPr>
              <w:rPr>
                <w:rFonts w:ascii="Calibri" w:hAnsi="Calibri" w:cs="Calibri"/>
                <w:color w:val="330066"/>
                <w:sz w:val="22"/>
                <w:szCs w:val="22"/>
              </w:rPr>
            </w:pPr>
            <w:bookmarkStart w:id="4" w:name="_Hlk147243050"/>
            <w:r w:rsidRPr="000B1D3E">
              <w:rPr>
                <w:rFonts w:ascii="Calibri" w:hAnsi="Calibri" w:cs="Calibri"/>
                <w:color w:val="330066"/>
                <w:sz w:val="22"/>
                <w:szCs w:val="22"/>
              </w:rPr>
              <w:t xml:space="preserve"> </w:t>
            </w:r>
            <w:r w:rsidR="002A484B">
              <w:rPr>
                <w:rFonts w:ascii="Calibri" w:hAnsi="Calibri" w:cs="Calibri"/>
                <w:color w:val="330066"/>
                <w:sz w:val="22"/>
                <w:szCs w:val="22"/>
              </w:rPr>
              <w:t xml:space="preserve">      </w:t>
            </w:r>
            <w:r w:rsidRPr="000B1D3E">
              <w:rPr>
                <w:rFonts w:ascii="Calibri" w:hAnsi="Calibri" w:cs="Calibri"/>
                <w:color w:val="330066"/>
                <w:sz w:val="22"/>
                <w:szCs w:val="22"/>
              </w:rPr>
              <w:t xml:space="preserve">E-mailadres contactpersoon </w:t>
            </w:r>
          </w:p>
          <w:p w14:paraId="78F8EDEE" w14:textId="77777777" w:rsidR="00914AE5" w:rsidRPr="00F92CFA" w:rsidRDefault="00914AE5" w:rsidP="00914AE5">
            <w:pPr>
              <w:pStyle w:val="PlainText"/>
              <w:rPr>
                <w:rFonts w:ascii="Calibri" w:hAnsi="Calibri" w:cs="Calibri"/>
                <w:color w:val="330066"/>
                <w:sz w:val="22"/>
                <w:szCs w:val="22"/>
              </w:rPr>
            </w:pPr>
          </w:p>
        </w:tc>
        <w:tc>
          <w:tcPr>
            <w:tcW w:w="144" w:type="dxa"/>
            <w:tcBorders>
              <w:top w:val="single" w:sz="4" w:space="0" w:color="auto"/>
              <w:left w:val="nil"/>
              <w:bottom w:val="single" w:sz="4" w:space="0" w:color="auto"/>
              <w:right w:val="nil"/>
            </w:tcBorders>
            <w:shd w:val="pct12" w:color="auto" w:fill="FFFFFF"/>
          </w:tcPr>
          <w:p w14:paraId="00CCC8EA" w14:textId="77777777" w:rsidR="00914AE5" w:rsidRPr="00F92CFA" w:rsidRDefault="00914AE5" w:rsidP="00914AE5">
            <w:pPr>
              <w:rPr>
                <w:rFonts w:ascii="Calibri" w:hAnsi="Calibri" w:cs="Calibri"/>
                <w:color w:val="330066"/>
                <w:sz w:val="22"/>
                <w:szCs w:val="22"/>
              </w:rPr>
            </w:pPr>
          </w:p>
        </w:tc>
        <w:tc>
          <w:tcPr>
            <w:tcW w:w="4819" w:type="dxa"/>
            <w:tcBorders>
              <w:top w:val="single" w:sz="4" w:space="0" w:color="auto"/>
              <w:left w:val="nil"/>
              <w:bottom w:val="single" w:sz="4" w:space="0" w:color="auto"/>
              <w:right w:val="nil"/>
            </w:tcBorders>
          </w:tcPr>
          <w:p w14:paraId="4B445974" w14:textId="77777777" w:rsidR="00914AE5" w:rsidRPr="00F92CFA" w:rsidRDefault="00914AE5" w:rsidP="00914AE5">
            <w:pPr>
              <w:rPr>
                <w:rFonts w:ascii="Calibri" w:hAnsi="Calibri" w:cs="Calibri"/>
                <w:color w:val="330066"/>
                <w:sz w:val="22"/>
                <w:szCs w:val="22"/>
              </w:rPr>
            </w:pPr>
          </w:p>
        </w:tc>
      </w:tr>
      <w:bookmarkEnd w:id="4"/>
      <w:tr w:rsidR="00EE169C" w:rsidRPr="00F92CFA" w14:paraId="219C7095" w14:textId="77777777" w:rsidTr="00914AE5">
        <w:trPr>
          <w:gridAfter w:val="1"/>
          <w:wAfter w:w="19" w:type="dxa"/>
        </w:trPr>
        <w:tc>
          <w:tcPr>
            <w:tcW w:w="4678" w:type="dxa"/>
            <w:tcBorders>
              <w:top w:val="single" w:sz="4" w:space="0" w:color="auto"/>
              <w:left w:val="nil"/>
              <w:bottom w:val="single" w:sz="4" w:space="0" w:color="auto"/>
              <w:right w:val="nil"/>
            </w:tcBorders>
            <w:shd w:val="pct5" w:color="auto" w:fill="FFFFFF"/>
          </w:tcPr>
          <w:p w14:paraId="654C4178" w14:textId="77777777" w:rsidR="00EE169C" w:rsidRDefault="00EE169C" w:rsidP="00A1039D">
            <w:pPr>
              <w:numPr>
                <w:ilvl w:val="1"/>
                <w:numId w:val="40"/>
              </w:numPr>
              <w:rPr>
                <w:rFonts w:ascii="Calibri" w:hAnsi="Calibri" w:cs="Calibri"/>
                <w:color w:val="330066"/>
                <w:sz w:val="22"/>
                <w:szCs w:val="22"/>
                <w:lang/>
              </w:rPr>
            </w:pPr>
            <w:r>
              <w:rPr>
                <w:rFonts w:ascii="Calibri" w:hAnsi="Calibri" w:cs="Calibri"/>
                <w:color w:val="330066"/>
                <w:sz w:val="22"/>
                <w:szCs w:val="22"/>
                <w:lang/>
              </w:rPr>
              <w:t xml:space="preserve">       Website</w:t>
            </w:r>
          </w:p>
          <w:p w14:paraId="397872BC" w14:textId="77777777" w:rsidR="00EE169C" w:rsidRPr="00A1039D" w:rsidRDefault="00EE169C" w:rsidP="00A1039D">
            <w:pPr>
              <w:rPr>
                <w:rFonts w:ascii="Calibri" w:hAnsi="Calibri" w:cs="Calibri"/>
                <w:color w:val="330066"/>
                <w:sz w:val="22"/>
                <w:szCs w:val="22"/>
                <w:lang/>
              </w:rPr>
            </w:pPr>
          </w:p>
        </w:tc>
        <w:tc>
          <w:tcPr>
            <w:tcW w:w="144" w:type="dxa"/>
            <w:tcBorders>
              <w:top w:val="single" w:sz="4" w:space="0" w:color="auto"/>
              <w:left w:val="nil"/>
              <w:bottom w:val="single" w:sz="4" w:space="0" w:color="auto"/>
              <w:right w:val="nil"/>
            </w:tcBorders>
            <w:shd w:val="pct12" w:color="auto" w:fill="FFFFFF"/>
          </w:tcPr>
          <w:p w14:paraId="5CD65D7A" w14:textId="77777777" w:rsidR="00EE169C" w:rsidRPr="00A1039D" w:rsidRDefault="00EE169C" w:rsidP="00914AE5">
            <w:pPr>
              <w:rPr>
                <w:rFonts w:ascii="Calibri" w:hAnsi="Calibri" w:cs="Calibri"/>
                <w:color w:val="330066"/>
                <w:sz w:val="22"/>
                <w:szCs w:val="22"/>
                <w:lang/>
              </w:rPr>
            </w:pPr>
          </w:p>
        </w:tc>
        <w:tc>
          <w:tcPr>
            <w:tcW w:w="4819" w:type="dxa"/>
            <w:tcBorders>
              <w:top w:val="single" w:sz="4" w:space="0" w:color="auto"/>
              <w:left w:val="nil"/>
              <w:bottom w:val="single" w:sz="4" w:space="0" w:color="auto"/>
              <w:right w:val="nil"/>
            </w:tcBorders>
          </w:tcPr>
          <w:p w14:paraId="26CD0097" w14:textId="77777777" w:rsidR="00EE169C" w:rsidRPr="00F92CFA" w:rsidRDefault="00EE169C" w:rsidP="00914AE5">
            <w:pPr>
              <w:rPr>
                <w:rFonts w:ascii="Calibri" w:hAnsi="Calibri" w:cs="Calibri"/>
                <w:color w:val="330066"/>
                <w:sz w:val="22"/>
                <w:szCs w:val="22"/>
              </w:rPr>
            </w:pPr>
          </w:p>
        </w:tc>
      </w:tr>
      <w:tr w:rsidR="00435A5D" w:rsidRPr="00F92CFA" w14:paraId="4E62FB6C" w14:textId="77777777" w:rsidTr="00914AE5">
        <w:trPr>
          <w:gridAfter w:val="1"/>
          <w:wAfter w:w="19" w:type="dxa"/>
        </w:trPr>
        <w:tc>
          <w:tcPr>
            <w:tcW w:w="4678" w:type="dxa"/>
            <w:tcBorders>
              <w:top w:val="single" w:sz="4" w:space="0" w:color="auto"/>
              <w:left w:val="nil"/>
              <w:bottom w:val="single" w:sz="4" w:space="0" w:color="auto"/>
              <w:right w:val="nil"/>
            </w:tcBorders>
            <w:shd w:val="pct5" w:color="auto" w:fill="FFFFFF"/>
          </w:tcPr>
          <w:p w14:paraId="0997C1CC" w14:textId="77777777" w:rsidR="00435A5D" w:rsidRPr="00A1039D" w:rsidRDefault="00435A5D" w:rsidP="00895AFF">
            <w:pPr>
              <w:numPr>
                <w:ilvl w:val="1"/>
                <w:numId w:val="40"/>
              </w:numPr>
              <w:rPr>
                <w:rFonts w:ascii="Calibri" w:hAnsi="Calibri" w:cs="Calibri"/>
                <w:color w:val="330066"/>
                <w:sz w:val="22"/>
                <w:szCs w:val="22"/>
              </w:rPr>
            </w:pPr>
            <w:r>
              <w:rPr>
                <w:rFonts w:ascii="Calibri" w:hAnsi="Calibri" w:cs="Calibri"/>
                <w:color w:val="330066"/>
                <w:sz w:val="22"/>
                <w:szCs w:val="22"/>
                <w:lang/>
              </w:rPr>
              <w:t xml:space="preserve"> </w:t>
            </w:r>
            <w:r w:rsidR="00EE169C">
              <w:rPr>
                <w:rFonts w:ascii="Calibri" w:hAnsi="Calibri" w:cs="Calibri"/>
                <w:color w:val="330066"/>
                <w:sz w:val="22"/>
                <w:szCs w:val="22"/>
                <w:lang/>
              </w:rPr>
              <w:t xml:space="preserve">      KvK-nummer</w:t>
            </w:r>
          </w:p>
          <w:p w14:paraId="1DF27565" w14:textId="77777777" w:rsidR="00EE169C" w:rsidRPr="000B1D3E" w:rsidRDefault="00EE169C" w:rsidP="00A1039D">
            <w:pPr>
              <w:rPr>
                <w:rFonts w:ascii="Calibri" w:hAnsi="Calibri" w:cs="Calibri"/>
                <w:color w:val="330066"/>
                <w:sz w:val="22"/>
                <w:szCs w:val="22"/>
              </w:rPr>
            </w:pPr>
          </w:p>
        </w:tc>
        <w:tc>
          <w:tcPr>
            <w:tcW w:w="144" w:type="dxa"/>
            <w:tcBorders>
              <w:top w:val="single" w:sz="4" w:space="0" w:color="auto"/>
              <w:left w:val="nil"/>
              <w:bottom w:val="single" w:sz="4" w:space="0" w:color="auto"/>
              <w:right w:val="nil"/>
            </w:tcBorders>
            <w:shd w:val="pct12" w:color="auto" w:fill="FFFFFF"/>
          </w:tcPr>
          <w:p w14:paraId="798E65B3" w14:textId="77777777" w:rsidR="00435A5D" w:rsidRPr="00A1039D" w:rsidRDefault="00435A5D" w:rsidP="00914AE5">
            <w:pPr>
              <w:rPr>
                <w:rFonts w:ascii="Calibri" w:hAnsi="Calibri" w:cs="Calibri"/>
                <w:color w:val="330066"/>
                <w:sz w:val="22"/>
                <w:szCs w:val="22"/>
                <w:lang/>
              </w:rPr>
            </w:pPr>
          </w:p>
        </w:tc>
        <w:tc>
          <w:tcPr>
            <w:tcW w:w="4819" w:type="dxa"/>
            <w:tcBorders>
              <w:top w:val="single" w:sz="4" w:space="0" w:color="auto"/>
              <w:left w:val="nil"/>
              <w:bottom w:val="single" w:sz="4" w:space="0" w:color="auto"/>
              <w:right w:val="nil"/>
            </w:tcBorders>
          </w:tcPr>
          <w:p w14:paraId="66E08534" w14:textId="77777777" w:rsidR="00435A5D" w:rsidRPr="00F92CFA" w:rsidRDefault="00435A5D" w:rsidP="00914AE5">
            <w:pPr>
              <w:rPr>
                <w:rFonts w:ascii="Calibri" w:hAnsi="Calibri" w:cs="Calibri"/>
                <w:color w:val="330066"/>
                <w:sz w:val="22"/>
                <w:szCs w:val="22"/>
              </w:rPr>
            </w:pPr>
          </w:p>
        </w:tc>
      </w:tr>
    </w:tbl>
    <w:p w14:paraId="46544EC7" w14:textId="77777777" w:rsidR="005A452C" w:rsidRPr="005A452C" w:rsidRDefault="005A452C" w:rsidP="005A452C"/>
    <w:p w14:paraId="2B5EFB64" w14:textId="77777777" w:rsidR="00E4110A" w:rsidRDefault="00E4110A">
      <w:pPr>
        <w:rPr>
          <w:rFonts w:ascii="Calibri" w:hAnsi="Calibri" w:cs="Calibri"/>
          <w:color w:val="330066"/>
          <w:sz w:val="22"/>
          <w:szCs w:val="22"/>
        </w:rPr>
      </w:pPr>
    </w:p>
    <w:p w14:paraId="75DEEFA9" w14:textId="77777777" w:rsidR="004F7066" w:rsidRPr="00F92CFA" w:rsidRDefault="00CA6EA8" w:rsidP="00070F1B">
      <w:pPr>
        <w:pStyle w:val="Heading1"/>
        <w:numPr>
          <w:ilvl w:val="0"/>
          <w:numId w:val="49"/>
        </w:numPr>
        <w:rPr>
          <w:color w:val="330066"/>
        </w:rPr>
      </w:pPr>
      <w:r>
        <w:rPr>
          <w:color w:val="330066"/>
        </w:rPr>
        <w:t>Informatie</w:t>
      </w:r>
      <w:r w:rsidR="000B1D3E" w:rsidRPr="000B1D3E">
        <w:rPr>
          <w:color w:val="330066"/>
        </w:rPr>
        <w:t xml:space="preserve"> </w:t>
      </w:r>
      <w:r w:rsidR="0064338E">
        <w:rPr>
          <w:color w:val="330066"/>
        </w:rPr>
        <w:t>af te melden</w:t>
      </w:r>
      <w:r w:rsidR="000B1D3E" w:rsidRPr="000B1D3E">
        <w:rPr>
          <w:color w:val="330066"/>
        </w:rPr>
        <w:t xml:space="preserve"> beleggingsinstelling</w:t>
      </w:r>
    </w:p>
    <w:p w14:paraId="049D196A" w14:textId="77777777" w:rsidR="00977535" w:rsidRPr="00F92CFA" w:rsidRDefault="00977535" w:rsidP="00977535">
      <w:pPr>
        <w:rPr>
          <w:color w:val="330066"/>
        </w:rPr>
      </w:pPr>
    </w:p>
    <w:p w14:paraId="19E4A418" w14:textId="77777777" w:rsidR="00D96FE3" w:rsidRDefault="000911BC" w:rsidP="00D96FE3">
      <w:pPr>
        <w:pStyle w:val="CommentText"/>
        <w:jc w:val="both"/>
        <w:rPr>
          <w:rFonts w:ascii="Calibri" w:hAnsi="Calibri" w:cs="Calibri"/>
          <w:color w:val="330066"/>
          <w:sz w:val="22"/>
          <w:szCs w:val="22"/>
        </w:rPr>
      </w:pPr>
      <w:r>
        <w:rPr>
          <w:rFonts w:ascii="Calibri" w:hAnsi="Calibri" w:cs="Calibri"/>
          <w:color w:val="330066"/>
          <w:sz w:val="22"/>
          <w:szCs w:val="22"/>
        </w:rPr>
        <w:t xml:space="preserve">Wij verzoeken u om </w:t>
      </w:r>
      <w:r w:rsidR="00956084">
        <w:rPr>
          <w:rFonts w:ascii="Calibri" w:hAnsi="Calibri" w:cs="Calibri"/>
          <w:color w:val="330066"/>
          <w:sz w:val="22"/>
          <w:szCs w:val="22"/>
        </w:rPr>
        <w:t xml:space="preserve">voor de </w:t>
      </w:r>
      <w:r w:rsidR="009E6432">
        <w:rPr>
          <w:rFonts w:ascii="Calibri" w:hAnsi="Calibri" w:cs="Calibri"/>
          <w:color w:val="330066"/>
          <w:sz w:val="22"/>
          <w:szCs w:val="22"/>
        </w:rPr>
        <w:t xml:space="preserve">beleggingsinstelling </w:t>
      </w:r>
      <w:r w:rsidR="00956084">
        <w:rPr>
          <w:rFonts w:ascii="Calibri" w:hAnsi="Calibri" w:cs="Calibri"/>
          <w:color w:val="330066"/>
          <w:sz w:val="22"/>
          <w:szCs w:val="22"/>
        </w:rPr>
        <w:t xml:space="preserve">die u wilt afmelden </w:t>
      </w:r>
      <w:r w:rsidR="009E6432">
        <w:rPr>
          <w:rFonts w:ascii="Calibri" w:hAnsi="Calibri" w:cs="Calibri"/>
          <w:color w:val="330066"/>
          <w:sz w:val="22"/>
          <w:szCs w:val="22"/>
        </w:rPr>
        <w:t>onderstaande vragenlijst in</w:t>
      </w:r>
      <w:r>
        <w:rPr>
          <w:rFonts w:ascii="Calibri" w:hAnsi="Calibri" w:cs="Calibri"/>
          <w:color w:val="330066"/>
          <w:sz w:val="22"/>
          <w:szCs w:val="22"/>
        </w:rPr>
        <w:t xml:space="preserve"> te vullen</w:t>
      </w:r>
      <w:r w:rsidR="009E6432">
        <w:rPr>
          <w:rFonts w:ascii="Calibri" w:hAnsi="Calibri" w:cs="Calibri"/>
          <w:color w:val="330066"/>
          <w:sz w:val="22"/>
          <w:szCs w:val="22"/>
        </w:rPr>
        <w:t>.</w:t>
      </w:r>
      <w:r w:rsidR="00CC4430">
        <w:rPr>
          <w:rFonts w:ascii="Calibri" w:hAnsi="Calibri" w:cs="Calibri"/>
          <w:color w:val="330066"/>
          <w:sz w:val="22"/>
          <w:szCs w:val="22"/>
        </w:rPr>
        <w:t xml:space="preserve"> </w:t>
      </w:r>
      <w:r>
        <w:rPr>
          <w:rFonts w:ascii="Calibri" w:hAnsi="Calibri" w:cs="Calibri"/>
          <w:color w:val="330066"/>
          <w:sz w:val="22"/>
          <w:szCs w:val="22"/>
        </w:rPr>
        <w:t>Indien nodig kunt u eventueel bijlages die onderstaande informatie verduidelijken of onderbouwen toevoegen aan deze melding.</w:t>
      </w:r>
      <w:r w:rsidR="00D96FE3">
        <w:rPr>
          <w:rFonts w:ascii="Calibri" w:hAnsi="Calibri" w:cs="Calibri"/>
          <w:color w:val="330066"/>
          <w:sz w:val="22"/>
          <w:szCs w:val="22"/>
        </w:rPr>
        <w:t xml:space="preserve"> </w:t>
      </w:r>
      <w:r w:rsidR="00D96FE3" w:rsidRPr="000B1D3E">
        <w:rPr>
          <w:rFonts w:ascii="Calibri" w:hAnsi="Calibri" w:cs="Calibri"/>
          <w:color w:val="330066"/>
          <w:sz w:val="22"/>
          <w:szCs w:val="22"/>
        </w:rPr>
        <w:t xml:space="preserve">Gebruik voor elke bijlage een nummer dat correspondeert met de vraag waar de bijlage op ziet. </w:t>
      </w:r>
    </w:p>
    <w:p w14:paraId="7377E31D" w14:textId="77777777" w:rsidR="009E6432" w:rsidRPr="00F92CFA" w:rsidRDefault="009E6432" w:rsidP="003B7C3D">
      <w:pPr>
        <w:jc w:val="both"/>
        <w:rPr>
          <w:color w:val="330066"/>
        </w:rPr>
      </w:pPr>
    </w:p>
    <w:p w14:paraId="5950CACA" w14:textId="77777777" w:rsidR="008E0792" w:rsidRPr="00F92CFA" w:rsidRDefault="008E0792" w:rsidP="00FD3257">
      <w:pPr>
        <w:tabs>
          <w:tab w:val="left" w:pos="426"/>
        </w:tabs>
        <w:outlineLvl w:val="0"/>
        <w:rPr>
          <w:rFonts w:ascii="Calibri" w:hAnsi="Calibri" w:cs="Calibri"/>
          <w:color w:val="330066"/>
          <w:sz w:val="22"/>
          <w:szCs w:val="22"/>
        </w:rPr>
      </w:pPr>
    </w:p>
    <w:tbl>
      <w:tblPr>
        <w:tblW w:w="9307" w:type="dxa"/>
        <w:tblBorders>
          <w:top w:val="single" w:sz="12" w:space="0" w:color="008000"/>
          <w:bottom w:val="single" w:sz="12" w:space="0" w:color="008000"/>
        </w:tblBorders>
        <w:tblLayout w:type="fixed"/>
        <w:tblCellMar>
          <w:left w:w="0" w:type="dxa"/>
          <w:right w:w="0" w:type="dxa"/>
        </w:tblCellMar>
        <w:tblLook w:val="0000" w:firstRow="0" w:lastRow="0" w:firstColumn="0" w:lastColumn="0" w:noHBand="0" w:noVBand="0"/>
      </w:tblPr>
      <w:tblGrid>
        <w:gridCol w:w="4678"/>
        <w:gridCol w:w="142"/>
        <w:gridCol w:w="1655"/>
        <w:gridCol w:w="2832"/>
      </w:tblGrid>
      <w:tr w:rsidR="00BA2FA9" w:rsidRPr="00F92CFA" w14:paraId="6AD7BCD8" w14:textId="77777777" w:rsidTr="00811ABD">
        <w:trPr>
          <w:trHeight w:val="285"/>
        </w:trPr>
        <w:tc>
          <w:tcPr>
            <w:tcW w:w="4678" w:type="dxa"/>
            <w:tcBorders>
              <w:top w:val="single" w:sz="4" w:space="0" w:color="auto"/>
              <w:left w:val="nil"/>
              <w:bottom w:val="single" w:sz="4" w:space="0" w:color="auto"/>
              <w:right w:val="nil"/>
            </w:tcBorders>
            <w:shd w:val="pct5" w:color="auto" w:fill="FFFFFF"/>
          </w:tcPr>
          <w:p w14:paraId="0B809FF2" w14:textId="77777777" w:rsidR="00BA2FA9" w:rsidRPr="00F92CFA" w:rsidRDefault="00BA2FA9" w:rsidP="00A1039D">
            <w:pPr>
              <w:pStyle w:val="PlainText"/>
              <w:numPr>
                <w:ilvl w:val="0"/>
                <w:numId w:val="65"/>
              </w:numPr>
              <w:rPr>
                <w:rFonts w:ascii="Calibri" w:hAnsi="Calibri" w:cs="Calibri"/>
                <w:b/>
                <w:color w:val="330066"/>
                <w:sz w:val="24"/>
                <w:szCs w:val="24"/>
              </w:rPr>
            </w:pPr>
            <w:r>
              <w:rPr>
                <w:rFonts w:ascii="Calibri" w:hAnsi="Calibri" w:cs="Calibri"/>
                <w:b/>
                <w:color w:val="330066"/>
                <w:sz w:val="24"/>
                <w:szCs w:val="24"/>
              </w:rPr>
              <w:t>INFORMATIE OM AFMELDING TE VERWERKEN</w:t>
            </w:r>
          </w:p>
        </w:tc>
        <w:tc>
          <w:tcPr>
            <w:tcW w:w="142" w:type="dxa"/>
            <w:tcBorders>
              <w:top w:val="single" w:sz="4" w:space="0" w:color="auto"/>
              <w:left w:val="nil"/>
              <w:bottom w:val="single" w:sz="4" w:space="0" w:color="auto"/>
              <w:right w:val="nil"/>
            </w:tcBorders>
            <w:shd w:val="pct12" w:color="auto" w:fill="FFFFFF"/>
          </w:tcPr>
          <w:p w14:paraId="6084C45B" w14:textId="77777777" w:rsidR="00BA2FA9" w:rsidRPr="00F92CFA" w:rsidRDefault="00BA2FA9" w:rsidP="00C94972">
            <w:pPr>
              <w:rPr>
                <w:rFonts w:ascii="Calibri" w:hAnsi="Calibri" w:cs="Calibri"/>
                <w:b/>
                <w:color w:val="330066"/>
                <w:sz w:val="24"/>
              </w:rPr>
            </w:pPr>
          </w:p>
        </w:tc>
        <w:tc>
          <w:tcPr>
            <w:tcW w:w="4487" w:type="dxa"/>
            <w:gridSpan w:val="2"/>
            <w:tcBorders>
              <w:top w:val="single" w:sz="4" w:space="0" w:color="auto"/>
              <w:left w:val="nil"/>
              <w:bottom w:val="single" w:sz="4" w:space="0" w:color="auto"/>
              <w:right w:val="nil"/>
            </w:tcBorders>
          </w:tcPr>
          <w:p w14:paraId="606DAECC" w14:textId="77777777" w:rsidR="00BA2FA9" w:rsidRPr="00F92CFA" w:rsidRDefault="00BA2FA9" w:rsidP="00C94972">
            <w:pPr>
              <w:rPr>
                <w:rFonts w:ascii="Calibri" w:hAnsi="Calibri" w:cs="Calibri"/>
                <w:b/>
                <w:color w:val="330066"/>
                <w:sz w:val="24"/>
              </w:rPr>
            </w:pPr>
          </w:p>
        </w:tc>
      </w:tr>
      <w:tr w:rsidR="00BA2FA9" w:rsidRPr="00F92CFA" w14:paraId="77A1DC13" w14:textId="77777777" w:rsidTr="00811ABD">
        <w:trPr>
          <w:trHeight w:val="20"/>
        </w:trPr>
        <w:tc>
          <w:tcPr>
            <w:tcW w:w="4678" w:type="dxa"/>
            <w:tcBorders>
              <w:top w:val="single" w:sz="4" w:space="0" w:color="auto"/>
              <w:left w:val="nil"/>
              <w:bottom w:val="single" w:sz="4" w:space="0" w:color="auto"/>
              <w:right w:val="nil"/>
            </w:tcBorders>
            <w:shd w:val="pct5" w:color="auto" w:fill="FFFFFF"/>
          </w:tcPr>
          <w:p w14:paraId="7174AA85" w14:textId="77777777" w:rsidR="00BA2FA9" w:rsidRPr="00F92CFA" w:rsidRDefault="00BA2FA9" w:rsidP="00506DA1">
            <w:pPr>
              <w:pStyle w:val="PlainText"/>
              <w:pBdr>
                <w:top w:val="single" w:sz="4" w:space="1" w:color="auto"/>
              </w:pBdr>
              <w:rPr>
                <w:rFonts w:ascii="Calibri" w:hAnsi="Calibri" w:cs="Calibri"/>
                <w:color w:val="330066"/>
                <w:sz w:val="22"/>
                <w:szCs w:val="22"/>
              </w:rPr>
            </w:pPr>
            <w:r>
              <w:rPr>
                <w:rFonts w:ascii="Calibri" w:hAnsi="Calibri" w:cs="Calibri"/>
                <w:color w:val="330066"/>
                <w:sz w:val="22"/>
                <w:szCs w:val="22"/>
              </w:rPr>
              <w:t>4</w:t>
            </w:r>
            <w:r w:rsidRPr="000B1D3E">
              <w:rPr>
                <w:rFonts w:ascii="Calibri" w:hAnsi="Calibri" w:cs="Calibri"/>
                <w:color w:val="330066"/>
                <w:sz w:val="22"/>
                <w:szCs w:val="22"/>
              </w:rPr>
              <w:t>.1.</w:t>
            </w:r>
          </w:p>
          <w:p w14:paraId="23BE9A7E" w14:textId="77777777" w:rsidR="00BA2FA9" w:rsidRDefault="00BA2FA9" w:rsidP="00506DA1">
            <w:pPr>
              <w:pStyle w:val="PlainText"/>
              <w:rPr>
                <w:rFonts w:ascii="Calibri" w:hAnsi="Calibri" w:cs="Calibri"/>
                <w:color w:val="330066"/>
                <w:sz w:val="22"/>
                <w:szCs w:val="22"/>
              </w:rPr>
            </w:pPr>
            <w:r>
              <w:rPr>
                <w:rFonts w:ascii="Calibri" w:hAnsi="Calibri" w:cs="Calibri"/>
                <w:color w:val="330066"/>
                <w:sz w:val="22"/>
                <w:szCs w:val="22"/>
              </w:rPr>
              <w:t>a. Naam</w:t>
            </w:r>
            <w:r>
              <w:rPr>
                <w:rFonts w:ascii="Calibri" w:hAnsi="Calibri" w:cs="Calibri"/>
                <w:color w:val="330066"/>
                <w:sz w:val="22"/>
                <w:szCs w:val="22"/>
                <w:lang/>
              </w:rPr>
              <w:t xml:space="preserve"> af te melden </w:t>
            </w:r>
            <w:r>
              <w:rPr>
                <w:rFonts w:ascii="Calibri" w:hAnsi="Calibri" w:cs="Calibri"/>
                <w:color w:val="330066"/>
                <w:sz w:val="22"/>
                <w:szCs w:val="22"/>
              </w:rPr>
              <w:t>beleggingsinstelling</w:t>
            </w:r>
          </w:p>
          <w:p w14:paraId="62399615" w14:textId="77777777" w:rsidR="00BA2FA9" w:rsidRDefault="00BA2FA9" w:rsidP="00506DA1">
            <w:pPr>
              <w:pStyle w:val="PlainText"/>
              <w:rPr>
                <w:rFonts w:ascii="Calibri" w:hAnsi="Calibri" w:cs="Calibri"/>
                <w:color w:val="330066"/>
                <w:sz w:val="22"/>
                <w:szCs w:val="22"/>
              </w:rPr>
            </w:pPr>
            <w:r>
              <w:rPr>
                <w:rFonts w:ascii="Calibri" w:hAnsi="Calibri" w:cs="Calibri"/>
                <w:color w:val="330066"/>
                <w:sz w:val="22"/>
                <w:szCs w:val="22"/>
              </w:rPr>
              <w:t>b. AFM Fonds</w:t>
            </w:r>
            <w:r w:rsidR="00C60E4C">
              <w:rPr>
                <w:rFonts w:ascii="Calibri" w:hAnsi="Calibri" w:cs="Calibri"/>
                <w:color w:val="330066"/>
                <w:sz w:val="22"/>
                <w:szCs w:val="22"/>
              </w:rPr>
              <w:t>-</w:t>
            </w:r>
            <w:r>
              <w:rPr>
                <w:rFonts w:ascii="Calibri" w:hAnsi="Calibri" w:cs="Calibri"/>
                <w:color w:val="330066"/>
                <w:sz w:val="22"/>
                <w:szCs w:val="22"/>
              </w:rPr>
              <w:t>ID</w:t>
            </w:r>
          </w:p>
          <w:p w14:paraId="563F9A50" w14:textId="77777777" w:rsidR="00BA2FA9" w:rsidRPr="00F92CFA" w:rsidRDefault="00BA2FA9" w:rsidP="007072CB">
            <w:pPr>
              <w:rPr>
                <w:rFonts w:ascii="Calibri" w:hAnsi="Calibri" w:cs="Calibri"/>
                <w:color w:val="330066"/>
                <w:sz w:val="22"/>
                <w:szCs w:val="22"/>
              </w:rPr>
            </w:pPr>
          </w:p>
        </w:tc>
        <w:tc>
          <w:tcPr>
            <w:tcW w:w="142" w:type="dxa"/>
            <w:tcBorders>
              <w:top w:val="single" w:sz="4" w:space="0" w:color="auto"/>
              <w:left w:val="nil"/>
              <w:bottom w:val="single" w:sz="4" w:space="0" w:color="auto"/>
              <w:right w:val="nil"/>
            </w:tcBorders>
            <w:shd w:val="pct12" w:color="auto" w:fill="FFFFFF"/>
          </w:tcPr>
          <w:p w14:paraId="610FE479" w14:textId="77777777" w:rsidR="00BA2FA9" w:rsidRPr="00F92CFA" w:rsidRDefault="00BA2FA9" w:rsidP="00EA6F0E">
            <w:pPr>
              <w:rPr>
                <w:rFonts w:ascii="Calibri" w:hAnsi="Calibri" w:cs="Calibri"/>
                <w:color w:val="330066"/>
                <w:sz w:val="22"/>
                <w:szCs w:val="22"/>
              </w:rPr>
            </w:pPr>
          </w:p>
        </w:tc>
        <w:tc>
          <w:tcPr>
            <w:tcW w:w="4487" w:type="dxa"/>
            <w:gridSpan w:val="2"/>
            <w:tcBorders>
              <w:top w:val="single" w:sz="4" w:space="0" w:color="auto"/>
              <w:left w:val="nil"/>
              <w:bottom w:val="single" w:sz="4" w:space="0" w:color="auto"/>
              <w:right w:val="nil"/>
            </w:tcBorders>
          </w:tcPr>
          <w:p w14:paraId="39BCE800" w14:textId="77777777" w:rsidR="00BA2FA9" w:rsidRDefault="00BA2FA9" w:rsidP="0031168E">
            <w:pPr>
              <w:rPr>
                <w:rFonts w:ascii="Calibri" w:hAnsi="Calibri" w:cs="Calibri"/>
                <w:color w:val="330066"/>
                <w:sz w:val="22"/>
                <w:szCs w:val="22"/>
              </w:rPr>
            </w:pPr>
          </w:p>
          <w:p w14:paraId="1F1D0D03" w14:textId="77777777" w:rsidR="00BA2FA9" w:rsidRDefault="00BA2FA9" w:rsidP="00EA6F0E">
            <w:pPr>
              <w:rPr>
                <w:rFonts w:ascii="Calibri" w:hAnsi="Calibri" w:cs="Calibri"/>
                <w:color w:val="330066"/>
                <w:sz w:val="22"/>
                <w:szCs w:val="22"/>
              </w:rPr>
            </w:pPr>
            <w:r>
              <w:rPr>
                <w:rFonts w:ascii="Calibri" w:hAnsi="Calibri" w:cs="Calibri"/>
                <w:color w:val="330066"/>
                <w:sz w:val="22"/>
                <w:szCs w:val="22"/>
              </w:rPr>
              <w:t>a.</w:t>
            </w:r>
          </w:p>
          <w:p w14:paraId="3888EABB" w14:textId="77777777" w:rsidR="00BA2FA9" w:rsidRPr="00F92CFA" w:rsidRDefault="00BA2FA9" w:rsidP="00EA6F0E">
            <w:pPr>
              <w:rPr>
                <w:rFonts w:ascii="Calibri" w:hAnsi="Calibri" w:cs="Calibri"/>
                <w:color w:val="330066"/>
                <w:sz w:val="22"/>
                <w:szCs w:val="22"/>
              </w:rPr>
            </w:pPr>
            <w:r>
              <w:rPr>
                <w:rFonts w:ascii="Calibri" w:hAnsi="Calibri" w:cs="Calibri"/>
                <w:color w:val="330066"/>
                <w:sz w:val="22"/>
                <w:szCs w:val="22"/>
              </w:rPr>
              <w:t xml:space="preserve">b. </w:t>
            </w:r>
          </w:p>
        </w:tc>
      </w:tr>
      <w:tr w:rsidR="00672BC9" w:rsidRPr="00F92CFA" w14:paraId="4DCBC46A" w14:textId="77777777" w:rsidTr="00E31E45">
        <w:trPr>
          <w:trHeight w:val="20"/>
        </w:trPr>
        <w:tc>
          <w:tcPr>
            <w:tcW w:w="4678" w:type="dxa"/>
            <w:tcBorders>
              <w:top w:val="single" w:sz="4" w:space="0" w:color="auto"/>
              <w:left w:val="nil"/>
              <w:bottom w:val="single" w:sz="4" w:space="0" w:color="auto"/>
              <w:right w:val="nil"/>
            </w:tcBorders>
            <w:shd w:val="pct5" w:color="auto" w:fill="FFFFFF"/>
          </w:tcPr>
          <w:p w14:paraId="1784C46F" w14:textId="77777777" w:rsidR="00672BC9" w:rsidRPr="00A1039D" w:rsidRDefault="00672BC9" w:rsidP="00506DA1">
            <w:pPr>
              <w:pStyle w:val="PlainText"/>
              <w:pBdr>
                <w:top w:val="single" w:sz="4" w:space="1" w:color="auto"/>
              </w:pBdr>
              <w:rPr>
                <w:rFonts w:ascii="Calibri" w:hAnsi="Calibri"/>
                <w:bCs/>
                <w:color w:val="330066"/>
                <w:sz w:val="22"/>
                <w:szCs w:val="22"/>
              </w:rPr>
            </w:pPr>
            <w:r>
              <w:rPr>
                <w:rFonts w:ascii="Calibri" w:hAnsi="Calibri"/>
                <w:bCs/>
                <w:color w:val="330066"/>
                <w:sz w:val="22"/>
                <w:szCs w:val="22"/>
              </w:rPr>
              <w:t>4.</w:t>
            </w:r>
            <w:r w:rsidRPr="00A1039D">
              <w:rPr>
                <w:rFonts w:ascii="Calibri" w:hAnsi="Calibri"/>
                <w:bCs/>
                <w:color w:val="330066"/>
                <w:sz w:val="22"/>
                <w:szCs w:val="22"/>
              </w:rPr>
              <w:t xml:space="preserve">2 </w:t>
            </w:r>
          </w:p>
          <w:p w14:paraId="5B708FCB" w14:textId="77777777" w:rsidR="00672BC9" w:rsidRPr="00A044A3" w:rsidRDefault="00672BC9" w:rsidP="00A1039D">
            <w:pPr>
              <w:pStyle w:val="PlainText"/>
              <w:rPr>
                <w:rFonts w:ascii="Calibri" w:hAnsi="Calibri"/>
                <w:bCs/>
                <w:color w:val="330066"/>
                <w:sz w:val="22"/>
                <w:szCs w:val="22"/>
              </w:rPr>
            </w:pPr>
            <w:r w:rsidRPr="00A044A3">
              <w:rPr>
                <w:rFonts w:ascii="Calibri" w:hAnsi="Calibri"/>
                <w:bCs/>
                <w:color w:val="330066"/>
                <w:sz w:val="22"/>
                <w:szCs w:val="22"/>
              </w:rPr>
              <w:t xml:space="preserve">Kruis aan welk type beleggingsinstelling wordt </w:t>
            </w:r>
            <w:r w:rsidRPr="00A1039D">
              <w:rPr>
                <w:rFonts w:ascii="Calibri" w:hAnsi="Calibri"/>
                <w:bCs/>
                <w:color w:val="330066"/>
                <w:sz w:val="22"/>
                <w:szCs w:val="22"/>
              </w:rPr>
              <w:t>af</w:t>
            </w:r>
            <w:r w:rsidRPr="00A044A3">
              <w:rPr>
                <w:rFonts w:ascii="Calibri" w:hAnsi="Calibri"/>
                <w:bCs/>
                <w:color w:val="330066"/>
                <w:sz w:val="22"/>
                <w:szCs w:val="22"/>
              </w:rPr>
              <w:t>gemeld met dit formulier.</w:t>
            </w:r>
          </w:p>
          <w:p w14:paraId="084944CD" w14:textId="77777777" w:rsidR="00672BC9" w:rsidRPr="00A044A3" w:rsidRDefault="00672BC9" w:rsidP="00EE169C">
            <w:pPr>
              <w:pStyle w:val="PlainText"/>
              <w:rPr>
                <w:rFonts w:ascii="Calibri" w:hAnsi="Calibri"/>
                <w:bCs/>
                <w:color w:val="330066"/>
                <w:sz w:val="22"/>
                <w:szCs w:val="22"/>
              </w:rPr>
            </w:pPr>
          </w:p>
          <w:p w14:paraId="7DE12F15" w14:textId="77777777" w:rsidR="00672BC9" w:rsidRPr="00A1039D" w:rsidRDefault="00672BC9" w:rsidP="00EE169C">
            <w:pPr>
              <w:pStyle w:val="PlainText"/>
              <w:numPr>
                <w:ilvl w:val="0"/>
                <w:numId w:val="53"/>
              </w:numPr>
              <w:rPr>
                <w:rFonts w:ascii="Calibri" w:hAnsi="Calibri"/>
                <w:bCs/>
                <w:color w:val="330066"/>
                <w:sz w:val="22"/>
                <w:szCs w:val="22"/>
              </w:rPr>
            </w:pPr>
            <w:r w:rsidRPr="00B47171">
              <w:rPr>
                <w:rFonts w:ascii="Calibri" w:hAnsi="Calibri"/>
                <w:bCs/>
                <w:color w:val="330066"/>
                <w:sz w:val="22"/>
                <w:szCs w:val="22"/>
              </w:rPr>
              <w:t>Beleggingsfonds</w:t>
            </w:r>
            <w:r w:rsidRPr="00A044A3">
              <w:rPr>
                <w:rFonts w:ascii="Calibri" w:hAnsi="Calibri"/>
                <w:bCs/>
                <w:color w:val="330066"/>
                <w:sz w:val="22"/>
                <w:szCs w:val="22"/>
              </w:rPr>
              <w:t xml:space="preserve"> </w:t>
            </w:r>
          </w:p>
          <w:p w14:paraId="42D824D3" w14:textId="77777777" w:rsidR="00672BC9" w:rsidRPr="00A1039D" w:rsidRDefault="00672BC9" w:rsidP="00EE169C">
            <w:pPr>
              <w:pStyle w:val="PlainText"/>
              <w:numPr>
                <w:ilvl w:val="0"/>
                <w:numId w:val="53"/>
              </w:numPr>
              <w:rPr>
                <w:rFonts w:ascii="Calibri" w:hAnsi="Calibri"/>
                <w:bCs/>
                <w:color w:val="330066"/>
                <w:sz w:val="22"/>
                <w:szCs w:val="22"/>
              </w:rPr>
            </w:pPr>
            <w:r w:rsidRPr="00B47171">
              <w:rPr>
                <w:rFonts w:ascii="Calibri" w:hAnsi="Calibri"/>
                <w:bCs/>
                <w:color w:val="330066"/>
                <w:sz w:val="22"/>
                <w:szCs w:val="22"/>
              </w:rPr>
              <w:t>Beleggingsmaatschappij</w:t>
            </w:r>
          </w:p>
          <w:p w14:paraId="79099794" w14:textId="77777777" w:rsidR="00672BC9" w:rsidRPr="00B47171" w:rsidRDefault="00672BC9" w:rsidP="000A565C">
            <w:pPr>
              <w:pStyle w:val="PlainText"/>
              <w:numPr>
                <w:ilvl w:val="0"/>
                <w:numId w:val="53"/>
              </w:numPr>
              <w:rPr>
                <w:rFonts w:ascii="Calibri" w:hAnsi="Calibri"/>
                <w:bCs/>
                <w:color w:val="330066"/>
                <w:sz w:val="22"/>
                <w:szCs w:val="22"/>
              </w:rPr>
            </w:pPr>
            <w:r w:rsidRPr="00A044A3">
              <w:rPr>
                <w:rFonts w:ascii="Calibri" w:hAnsi="Calibri"/>
                <w:bCs/>
                <w:color w:val="330066"/>
                <w:sz w:val="22"/>
                <w:szCs w:val="22"/>
              </w:rPr>
              <w:t xml:space="preserve">Subfonds </w:t>
            </w:r>
          </w:p>
          <w:p w14:paraId="0008FC4F" w14:textId="77777777" w:rsidR="00672BC9" w:rsidRDefault="00672BC9" w:rsidP="000A565C">
            <w:pPr>
              <w:pStyle w:val="PlainText"/>
              <w:ind w:left="360"/>
              <w:rPr>
                <w:rFonts w:ascii="Calibri" w:hAnsi="Calibri"/>
                <w:bCs/>
                <w:color w:val="330066"/>
                <w:sz w:val="22"/>
                <w:szCs w:val="22"/>
              </w:rPr>
            </w:pPr>
          </w:p>
          <w:p w14:paraId="73C419C5" w14:textId="77777777" w:rsidR="006C5D72" w:rsidRPr="00B47171" w:rsidRDefault="006C5D72" w:rsidP="00A1039D">
            <w:pPr>
              <w:pStyle w:val="PlainText"/>
              <w:ind w:left="360"/>
              <w:rPr>
                <w:rFonts w:ascii="Calibri" w:hAnsi="Calibri"/>
                <w:bCs/>
                <w:color w:val="330066"/>
                <w:sz w:val="22"/>
                <w:szCs w:val="22"/>
              </w:rPr>
            </w:pPr>
          </w:p>
        </w:tc>
        <w:tc>
          <w:tcPr>
            <w:tcW w:w="142" w:type="dxa"/>
            <w:tcBorders>
              <w:top w:val="single" w:sz="4" w:space="0" w:color="auto"/>
              <w:left w:val="nil"/>
              <w:bottom w:val="single" w:sz="4" w:space="0" w:color="auto"/>
              <w:right w:val="nil"/>
            </w:tcBorders>
            <w:shd w:val="pct12" w:color="auto" w:fill="FFFFFF"/>
          </w:tcPr>
          <w:p w14:paraId="451D87D0" w14:textId="77777777" w:rsidR="00672BC9" w:rsidRPr="00F92CFA" w:rsidRDefault="00672BC9" w:rsidP="00EA6F0E">
            <w:pPr>
              <w:rPr>
                <w:rFonts w:ascii="Calibri" w:hAnsi="Calibri" w:cs="Calibri"/>
                <w:color w:val="330066"/>
                <w:sz w:val="22"/>
                <w:szCs w:val="22"/>
              </w:rPr>
            </w:pPr>
          </w:p>
        </w:tc>
        <w:tc>
          <w:tcPr>
            <w:tcW w:w="4487" w:type="dxa"/>
            <w:gridSpan w:val="2"/>
            <w:tcBorders>
              <w:top w:val="single" w:sz="4" w:space="0" w:color="auto"/>
              <w:left w:val="nil"/>
              <w:bottom w:val="single" w:sz="4" w:space="0" w:color="auto"/>
              <w:right w:val="nil"/>
            </w:tcBorders>
          </w:tcPr>
          <w:p w14:paraId="18F017BF" w14:textId="77777777" w:rsidR="00672BC9" w:rsidRPr="00F92CFA" w:rsidRDefault="00672BC9" w:rsidP="00EA6F0E">
            <w:pPr>
              <w:rPr>
                <w:rFonts w:ascii="Calibri" w:hAnsi="Calibri" w:cs="Calibri"/>
                <w:color w:val="330066"/>
                <w:sz w:val="22"/>
                <w:szCs w:val="22"/>
              </w:rPr>
            </w:pPr>
          </w:p>
        </w:tc>
      </w:tr>
      <w:tr w:rsidR="006C5D72" w:rsidRPr="00F92CFA" w14:paraId="7A711D46" w14:textId="77777777" w:rsidTr="00E31E45">
        <w:trPr>
          <w:trHeight w:val="20"/>
        </w:trPr>
        <w:tc>
          <w:tcPr>
            <w:tcW w:w="4678" w:type="dxa"/>
            <w:tcBorders>
              <w:top w:val="single" w:sz="4" w:space="0" w:color="auto"/>
              <w:left w:val="nil"/>
              <w:bottom w:val="single" w:sz="4" w:space="0" w:color="auto"/>
              <w:right w:val="nil"/>
            </w:tcBorders>
            <w:shd w:val="pct5" w:color="auto" w:fill="FFFFFF"/>
          </w:tcPr>
          <w:p w14:paraId="1D3B0208" w14:textId="77777777" w:rsidR="006C5D72" w:rsidRDefault="006C5D72" w:rsidP="00506DA1">
            <w:pPr>
              <w:pStyle w:val="PlainText"/>
              <w:pBdr>
                <w:top w:val="single" w:sz="4" w:space="1" w:color="auto"/>
              </w:pBdr>
              <w:rPr>
                <w:rFonts w:ascii="Calibri" w:hAnsi="Calibri"/>
                <w:bCs/>
                <w:color w:val="330066"/>
                <w:sz w:val="22"/>
                <w:szCs w:val="22"/>
              </w:rPr>
            </w:pPr>
            <w:r>
              <w:rPr>
                <w:rFonts w:ascii="Calibri" w:hAnsi="Calibri"/>
                <w:bCs/>
                <w:color w:val="330066"/>
                <w:sz w:val="22"/>
                <w:szCs w:val="22"/>
              </w:rPr>
              <w:t>4.3</w:t>
            </w:r>
          </w:p>
          <w:p w14:paraId="7BC9B97B" w14:textId="77777777" w:rsidR="006C5D72" w:rsidRDefault="006C5D72" w:rsidP="006C5D72">
            <w:pPr>
              <w:pStyle w:val="PlainText"/>
              <w:rPr>
                <w:rFonts w:ascii="Calibri" w:hAnsi="Calibri"/>
                <w:bCs/>
                <w:color w:val="330066"/>
                <w:sz w:val="22"/>
                <w:szCs w:val="22"/>
              </w:rPr>
            </w:pPr>
            <w:r>
              <w:rPr>
                <w:rFonts w:ascii="Calibri" w:hAnsi="Calibri"/>
                <w:bCs/>
                <w:color w:val="330066"/>
                <w:sz w:val="22"/>
                <w:szCs w:val="22"/>
              </w:rPr>
              <w:t>Geef hiernaast e</w:t>
            </w:r>
            <w:r w:rsidRPr="00DC2C1C">
              <w:rPr>
                <w:rFonts w:ascii="Calibri" w:hAnsi="Calibri"/>
                <w:bCs/>
                <w:color w:val="330066"/>
                <w:sz w:val="22"/>
                <w:szCs w:val="22"/>
              </w:rPr>
              <w:t>en t</w:t>
            </w:r>
            <w:r w:rsidRPr="00B47171">
              <w:rPr>
                <w:rFonts w:ascii="Calibri" w:hAnsi="Calibri"/>
                <w:bCs/>
                <w:color w:val="330066"/>
                <w:sz w:val="22"/>
                <w:szCs w:val="22"/>
              </w:rPr>
              <w:t>oelichting op het besluitvormingsproce</w:t>
            </w:r>
            <w:r w:rsidRPr="00DC2C1C">
              <w:rPr>
                <w:rFonts w:ascii="Calibri" w:hAnsi="Calibri"/>
                <w:bCs/>
                <w:color w:val="330066"/>
                <w:sz w:val="22"/>
                <w:szCs w:val="22"/>
              </w:rPr>
              <w:t>s t</w:t>
            </w:r>
            <w:r w:rsidRPr="00B47171">
              <w:rPr>
                <w:rFonts w:ascii="Calibri" w:hAnsi="Calibri"/>
                <w:bCs/>
                <w:color w:val="330066"/>
                <w:sz w:val="22"/>
                <w:szCs w:val="22"/>
              </w:rPr>
              <w:t>.a.v</w:t>
            </w:r>
            <w:r>
              <w:rPr>
                <w:rFonts w:ascii="Calibri" w:hAnsi="Calibri"/>
                <w:bCs/>
                <w:color w:val="330066"/>
                <w:sz w:val="22"/>
                <w:szCs w:val="22"/>
              </w:rPr>
              <w:t>.</w:t>
            </w:r>
            <w:r w:rsidRPr="00B47171">
              <w:rPr>
                <w:rFonts w:ascii="Calibri" w:hAnsi="Calibri"/>
                <w:bCs/>
                <w:color w:val="330066"/>
                <w:sz w:val="22"/>
                <w:szCs w:val="22"/>
              </w:rPr>
              <w:t xml:space="preserve"> </w:t>
            </w:r>
            <w:r>
              <w:rPr>
                <w:rFonts w:ascii="Calibri" w:hAnsi="Calibri"/>
                <w:bCs/>
                <w:color w:val="330066"/>
                <w:sz w:val="22"/>
                <w:szCs w:val="22"/>
              </w:rPr>
              <w:t>de doorhaling van de beleggingsinstelling. Hier dient het volgende uit te blijken:</w:t>
            </w:r>
          </w:p>
          <w:p w14:paraId="04DD95F4" w14:textId="77777777" w:rsidR="00655D03" w:rsidRPr="00DC2C1C" w:rsidRDefault="00655D03" w:rsidP="006C5D72">
            <w:pPr>
              <w:pStyle w:val="PlainText"/>
              <w:rPr>
                <w:rFonts w:ascii="Calibri" w:hAnsi="Calibri"/>
                <w:bCs/>
                <w:color w:val="330066"/>
                <w:sz w:val="22"/>
                <w:szCs w:val="22"/>
              </w:rPr>
            </w:pPr>
          </w:p>
          <w:p w14:paraId="43CE6544" w14:textId="77777777" w:rsidR="006C5D72" w:rsidRPr="00DC2C1C" w:rsidRDefault="006C5D72" w:rsidP="006C5D72">
            <w:pPr>
              <w:pStyle w:val="PlainText"/>
              <w:numPr>
                <w:ilvl w:val="0"/>
                <w:numId w:val="61"/>
              </w:numPr>
              <w:rPr>
                <w:rFonts w:ascii="Calibri" w:hAnsi="Calibri"/>
                <w:bCs/>
                <w:color w:val="330066"/>
                <w:sz w:val="22"/>
                <w:szCs w:val="22"/>
              </w:rPr>
            </w:pPr>
            <w:r w:rsidRPr="00DC2C1C">
              <w:rPr>
                <w:rFonts w:ascii="Calibri" w:hAnsi="Calibri"/>
                <w:bCs/>
                <w:color w:val="330066"/>
                <w:sz w:val="22"/>
                <w:szCs w:val="22"/>
              </w:rPr>
              <w:t>De</w:t>
            </w:r>
            <w:r w:rsidR="00535824">
              <w:rPr>
                <w:rFonts w:ascii="Calibri" w:hAnsi="Calibri"/>
                <w:bCs/>
                <w:color w:val="330066"/>
                <w:sz w:val="22"/>
                <w:szCs w:val="22"/>
              </w:rPr>
              <w:t xml:space="preserve"> reden waarom en de</w:t>
            </w:r>
            <w:r w:rsidRPr="00DC2C1C">
              <w:rPr>
                <w:rFonts w:ascii="Calibri" w:hAnsi="Calibri"/>
                <w:bCs/>
                <w:color w:val="330066"/>
                <w:sz w:val="22"/>
                <w:szCs w:val="22"/>
              </w:rPr>
              <w:t xml:space="preserve"> wijze waarop </w:t>
            </w:r>
            <w:r>
              <w:rPr>
                <w:rFonts w:ascii="Calibri" w:hAnsi="Calibri"/>
                <w:bCs/>
                <w:color w:val="330066"/>
                <w:sz w:val="22"/>
                <w:szCs w:val="22"/>
              </w:rPr>
              <w:t xml:space="preserve">door de beheerder </w:t>
            </w:r>
            <w:r w:rsidRPr="00B47171">
              <w:rPr>
                <w:rFonts w:ascii="Calibri" w:hAnsi="Calibri"/>
                <w:bCs/>
                <w:color w:val="330066"/>
                <w:sz w:val="22"/>
                <w:szCs w:val="22"/>
              </w:rPr>
              <w:t>het besluit tot doorhalen van een geregistreerde beleggingsinstelling in het register is genomen</w:t>
            </w:r>
            <w:r w:rsidRPr="00DC2C1C">
              <w:rPr>
                <w:rFonts w:ascii="Calibri" w:hAnsi="Calibri"/>
                <w:bCs/>
                <w:color w:val="330066"/>
                <w:sz w:val="22"/>
                <w:szCs w:val="22"/>
              </w:rPr>
              <w:t xml:space="preserve">; </w:t>
            </w:r>
          </w:p>
          <w:p w14:paraId="600FC14F" w14:textId="77777777" w:rsidR="006C5D72" w:rsidRPr="00B47171" w:rsidRDefault="006C5D72" w:rsidP="006C5D72">
            <w:pPr>
              <w:pStyle w:val="PlainText"/>
              <w:numPr>
                <w:ilvl w:val="0"/>
                <w:numId w:val="61"/>
              </w:numPr>
              <w:rPr>
                <w:rFonts w:ascii="Calibri" w:hAnsi="Calibri"/>
                <w:bCs/>
                <w:color w:val="330066"/>
                <w:sz w:val="22"/>
                <w:szCs w:val="22"/>
              </w:rPr>
            </w:pPr>
            <w:r>
              <w:rPr>
                <w:rFonts w:ascii="Calibri" w:hAnsi="Calibri"/>
                <w:bCs/>
                <w:color w:val="330066"/>
                <w:sz w:val="22"/>
                <w:szCs w:val="22"/>
              </w:rPr>
              <w:t>De</w:t>
            </w:r>
            <w:r w:rsidRPr="00DC2C1C">
              <w:rPr>
                <w:rFonts w:ascii="Calibri" w:hAnsi="Calibri"/>
                <w:bCs/>
                <w:color w:val="330066"/>
                <w:sz w:val="22"/>
                <w:szCs w:val="22"/>
              </w:rPr>
              <w:t xml:space="preserve"> wijze </w:t>
            </w:r>
            <w:r>
              <w:rPr>
                <w:rFonts w:ascii="Calibri" w:hAnsi="Calibri"/>
                <w:bCs/>
                <w:color w:val="330066"/>
                <w:sz w:val="22"/>
                <w:szCs w:val="22"/>
              </w:rPr>
              <w:t>waarop</w:t>
            </w:r>
            <w:r w:rsidRPr="00B47171">
              <w:rPr>
                <w:rFonts w:ascii="Calibri" w:hAnsi="Calibri"/>
                <w:bCs/>
                <w:color w:val="330066"/>
                <w:sz w:val="22"/>
                <w:szCs w:val="22"/>
              </w:rPr>
              <w:t xml:space="preserve"> vereffening en afwikkeling </w:t>
            </w:r>
            <w:r>
              <w:rPr>
                <w:rFonts w:ascii="Calibri" w:hAnsi="Calibri"/>
                <w:bCs/>
                <w:color w:val="330066"/>
                <w:sz w:val="22"/>
                <w:szCs w:val="22"/>
              </w:rPr>
              <w:t xml:space="preserve">van de beleggingsinstelling heeft plaatsgevonden. </w:t>
            </w:r>
          </w:p>
          <w:p w14:paraId="5777EB35" w14:textId="77777777" w:rsidR="006C5D72" w:rsidRDefault="006C5D72" w:rsidP="006C5D72">
            <w:pPr>
              <w:pStyle w:val="PlainText"/>
              <w:rPr>
                <w:rFonts w:ascii="Calibri" w:hAnsi="Calibri"/>
                <w:bCs/>
                <w:color w:val="330066"/>
                <w:sz w:val="22"/>
                <w:szCs w:val="22"/>
              </w:rPr>
            </w:pPr>
          </w:p>
          <w:p w14:paraId="2E874598" w14:textId="77777777" w:rsidR="006D2518" w:rsidRDefault="006D2518" w:rsidP="006C5D72">
            <w:pPr>
              <w:pStyle w:val="PlainText"/>
              <w:rPr>
                <w:rFonts w:ascii="Calibri" w:hAnsi="Calibri"/>
                <w:bCs/>
                <w:color w:val="330066"/>
                <w:sz w:val="22"/>
                <w:szCs w:val="22"/>
              </w:rPr>
            </w:pPr>
            <w:r>
              <w:rPr>
                <w:rFonts w:ascii="Calibri" w:hAnsi="Calibri"/>
                <w:bCs/>
                <w:color w:val="330066"/>
                <w:sz w:val="22"/>
                <w:szCs w:val="22"/>
              </w:rPr>
              <w:t>De AFM ontvangt tevens graag documentatie van de beheerder waar bovenstaande uit blijkt.</w:t>
            </w:r>
          </w:p>
          <w:p w14:paraId="16859CEE" w14:textId="77777777" w:rsidR="006D2518" w:rsidRPr="00B47171" w:rsidRDefault="006D2518" w:rsidP="006C5D72">
            <w:pPr>
              <w:pStyle w:val="PlainText"/>
              <w:rPr>
                <w:rFonts w:ascii="Calibri" w:hAnsi="Calibri"/>
                <w:bCs/>
                <w:color w:val="330066"/>
                <w:sz w:val="22"/>
                <w:szCs w:val="22"/>
              </w:rPr>
            </w:pPr>
          </w:p>
          <w:p w14:paraId="1EE21F98" w14:textId="77777777" w:rsidR="00655D03" w:rsidRDefault="006C5D72" w:rsidP="006D2518">
            <w:pPr>
              <w:pStyle w:val="PlainText"/>
              <w:rPr>
                <w:rFonts w:ascii="Calibri" w:hAnsi="Calibri"/>
                <w:bCs/>
                <w:color w:val="330066"/>
                <w:sz w:val="22"/>
                <w:szCs w:val="22"/>
              </w:rPr>
            </w:pPr>
            <w:r w:rsidRPr="006559A6">
              <w:rPr>
                <w:rFonts w:ascii="Calibri" w:hAnsi="Calibri"/>
                <w:bCs/>
                <w:color w:val="330066"/>
                <w:sz w:val="22"/>
                <w:szCs w:val="22"/>
              </w:rPr>
              <w:t xml:space="preserve">Indien de reden van afmelding een fusie met een andere beleggingsinstelling </w:t>
            </w:r>
            <w:r w:rsidR="00535824">
              <w:rPr>
                <w:rFonts w:ascii="Calibri" w:hAnsi="Calibri"/>
                <w:bCs/>
                <w:color w:val="330066"/>
                <w:sz w:val="22"/>
                <w:szCs w:val="22"/>
              </w:rPr>
              <w:t xml:space="preserve">is </w:t>
            </w:r>
            <w:r w:rsidRPr="006559A6">
              <w:rPr>
                <w:rFonts w:ascii="Calibri" w:hAnsi="Calibri"/>
                <w:bCs/>
                <w:color w:val="330066"/>
                <w:sz w:val="22"/>
                <w:szCs w:val="22"/>
              </w:rPr>
              <w:t>of de overname van de beleggingsinstelling door een andere beheerder, ga dan naar vraag 4.</w:t>
            </w:r>
            <w:r>
              <w:rPr>
                <w:rFonts w:ascii="Calibri" w:hAnsi="Calibri"/>
                <w:bCs/>
                <w:color w:val="330066"/>
                <w:sz w:val="22"/>
                <w:szCs w:val="22"/>
              </w:rPr>
              <w:t>5</w:t>
            </w:r>
            <w:r w:rsidR="00535824">
              <w:rPr>
                <w:rFonts w:ascii="Calibri" w:hAnsi="Calibri"/>
                <w:bCs/>
                <w:color w:val="330066"/>
                <w:sz w:val="22"/>
                <w:szCs w:val="22"/>
              </w:rPr>
              <w:t>, anders vervolg naar vraag 4.4</w:t>
            </w:r>
            <w:r w:rsidR="00655D03">
              <w:rPr>
                <w:rFonts w:ascii="Calibri" w:hAnsi="Calibri"/>
                <w:bCs/>
                <w:color w:val="330066"/>
                <w:sz w:val="22"/>
                <w:szCs w:val="22"/>
              </w:rPr>
              <w:t>.</w:t>
            </w:r>
          </w:p>
          <w:p w14:paraId="63E2C87B" w14:textId="77777777" w:rsidR="006C5D72" w:rsidRDefault="006C5D72" w:rsidP="00A1039D">
            <w:pPr>
              <w:pStyle w:val="PlainText"/>
              <w:rPr>
                <w:rFonts w:ascii="Calibri" w:hAnsi="Calibri"/>
                <w:bCs/>
                <w:color w:val="330066"/>
                <w:sz w:val="22"/>
                <w:szCs w:val="22"/>
              </w:rPr>
            </w:pPr>
          </w:p>
        </w:tc>
        <w:tc>
          <w:tcPr>
            <w:tcW w:w="142" w:type="dxa"/>
            <w:tcBorders>
              <w:top w:val="single" w:sz="4" w:space="0" w:color="auto"/>
              <w:left w:val="nil"/>
              <w:bottom w:val="single" w:sz="4" w:space="0" w:color="auto"/>
              <w:right w:val="nil"/>
            </w:tcBorders>
            <w:shd w:val="pct12" w:color="auto" w:fill="FFFFFF"/>
          </w:tcPr>
          <w:p w14:paraId="0E3214B7" w14:textId="77777777" w:rsidR="006C5D72" w:rsidRPr="00F92CFA" w:rsidRDefault="006C5D72" w:rsidP="00EA6F0E">
            <w:pPr>
              <w:rPr>
                <w:rFonts w:ascii="Calibri" w:hAnsi="Calibri" w:cs="Calibri"/>
                <w:color w:val="330066"/>
                <w:sz w:val="22"/>
                <w:szCs w:val="22"/>
              </w:rPr>
            </w:pPr>
          </w:p>
        </w:tc>
        <w:tc>
          <w:tcPr>
            <w:tcW w:w="4487" w:type="dxa"/>
            <w:gridSpan w:val="2"/>
            <w:tcBorders>
              <w:top w:val="single" w:sz="4" w:space="0" w:color="auto"/>
              <w:left w:val="nil"/>
              <w:bottom w:val="single" w:sz="4" w:space="0" w:color="auto"/>
              <w:right w:val="nil"/>
            </w:tcBorders>
          </w:tcPr>
          <w:p w14:paraId="325177E3" w14:textId="77777777" w:rsidR="006C5D72" w:rsidRPr="00F92CFA" w:rsidRDefault="006C5D72" w:rsidP="00EA6F0E">
            <w:pPr>
              <w:rPr>
                <w:rFonts w:ascii="Calibri" w:hAnsi="Calibri" w:cs="Calibri"/>
                <w:color w:val="330066"/>
                <w:sz w:val="22"/>
                <w:szCs w:val="22"/>
              </w:rPr>
            </w:pPr>
          </w:p>
        </w:tc>
      </w:tr>
      <w:tr w:rsidR="00835152" w:rsidRPr="00F92CFA" w14:paraId="44C901E2" w14:textId="77777777" w:rsidTr="00A131F9">
        <w:trPr>
          <w:trHeight w:val="20"/>
        </w:trPr>
        <w:tc>
          <w:tcPr>
            <w:tcW w:w="4678" w:type="dxa"/>
            <w:tcBorders>
              <w:top w:val="single" w:sz="4" w:space="0" w:color="auto"/>
              <w:left w:val="nil"/>
              <w:bottom w:val="single" w:sz="4" w:space="0" w:color="auto"/>
              <w:right w:val="nil"/>
            </w:tcBorders>
            <w:shd w:val="pct5" w:color="auto" w:fill="FFFFFF"/>
          </w:tcPr>
          <w:p w14:paraId="607CF027" w14:textId="77777777" w:rsidR="00796612" w:rsidRPr="00796612" w:rsidRDefault="000911BC" w:rsidP="00796612">
            <w:pPr>
              <w:pStyle w:val="PlainText"/>
              <w:rPr>
                <w:rFonts w:ascii="Calibri" w:hAnsi="Calibri"/>
                <w:bCs/>
                <w:color w:val="330066"/>
                <w:sz w:val="22"/>
                <w:szCs w:val="22"/>
              </w:rPr>
            </w:pPr>
            <w:r>
              <w:rPr>
                <w:rFonts w:ascii="Calibri" w:hAnsi="Calibri"/>
                <w:bCs/>
                <w:color w:val="330066"/>
                <w:sz w:val="22"/>
                <w:szCs w:val="22"/>
              </w:rPr>
              <w:t>4</w:t>
            </w:r>
            <w:r w:rsidR="00BB4F31">
              <w:rPr>
                <w:rFonts w:ascii="Calibri" w:hAnsi="Calibri"/>
                <w:bCs/>
                <w:color w:val="330066"/>
                <w:sz w:val="22"/>
                <w:szCs w:val="22"/>
              </w:rPr>
              <w:t>.</w:t>
            </w:r>
            <w:r w:rsidR="006559A6">
              <w:rPr>
                <w:rFonts w:ascii="Calibri" w:hAnsi="Calibri"/>
                <w:bCs/>
                <w:color w:val="330066"/>
                <w:sz w:val="22"/>
                <w:szCs w:val="22"/>
              </w:rPr>
              <w:t>4</w:t>
            </w:r>
          </w:p>
          <w:p w14:paraId="3415ED66" w14:textId="77777777" w:rsidR="00796612" w:rsidRPr="00A1039D" w:rsidRDefault="00382D67" w:rsidP="00796612">
            <w:pPr>
              <w:pStyle w:val="PlainText"/>
              <w:rPr>
                <w:rFonts w:ascii="Calibri" w:hAnsi="Calibri"/>
                <w:bCs/>
                <w:color w:val="330066"/>
                <w:sz w:val="22"/>
                <w:szCs w:val="22"/>
                <w:lang/>
              </w:rPr>
            </w:pPr>
            <w:r>
              <w:rPr>
                <w:rFonts w:ascii="Calibri" w:hAnsi="Calibri"/>
                <w:bCs/>
                <w:color w:val="330066"/>
                <w:sz w:val="22"/>
                <w:szCs w:val="22"/>
                <w:lang/>
              </w:rPr>
              <w:t xml:space="preserve">Geef aan op welke pagina in het eind- of liquidatieverslag van de beleggingsinstelling de AFM kan lezen dat de beleggingsinstelling volledig is afgewikkeld. </w:t>
            </w:r>
          </w:p>
          <w:p w14:paraId="484124BE" w14:textId="77777777" w:rsidR="00796612" w:rsidRPr="00796612" w:rsidRDefault="00796612" w:rsidP="00796612">
            <w:pPr>
              <w:pStyle w:val="PlainText"/>
              <w:rPr>
                <w:rFonts w:ascii="Calibri" w:hAnsi="Calibri"/>
                <w:bCs/>
                <w:color w:val="330066"/>
                <w:sz w:val="22"/>
                <w:szCs w:val="22"/>
              </w:rPr>
            </w:pPr>
          </w:p>
          <w:p w14:paraId="062B59D4" w14:textId="77777777" w:rsidR="00AB4036" w:rsidRPr="00A1039D" w:rsidRDefault="00382D67" w:rsidP="000B2D22">
            <w:pPr>
              <w:pStyle w:val="PlainText"/>
              <w:rPr>
                <w:rFonts w:ascii="Calibri" w:hAnsi="Calibri"/>
                <w:bCs/>
                <w:color w:val="330066"/>
                <w:sz w:val="22"/>
                <w:szCs w:val="22"/>
              </w:rPr>
            </w:pPr>
            <w:r>
              <w:rPr>
                <w:rFonts w:ascii="Calibri" w:hAnsi="Calibri"/>
                <w:bCs/>
                <w:color w:val="330066"/>
                <w:sz w:val="22"/>
                <w:szCs w:val="22"/>
                <w:lang/>
              </w:rPr>
              <w:t xml:space="preserve">De AFM ontvangt graag het eind- of liquidatieverslag van de beleggingsinstelling als bijlage bij deze melding. </w:t>
            </w:r>
            <w:r w:rsidR="00510E1B" w:rsidRPr="00A1039D">
              <w:rPr>
                <w:rFonts w:ascii="Calibri" w:hAnsi="Calibri"/>
                <w:bCs/>
                <w:color w:val="330066"/>
                <w:sz w:val="22"/>
                <w:szCs w:val="22"/>
              </w:rPr>
              <w:t xml:space="preserve">Indien deze niet beschikbaar is </w:t>
            </w:r>
            <w:r w:rsidR="00510E1B">
              <w:rPr>
                <w:rFonts w:ascii="Calibri" w:hAnsi="Calibri"/>
                <w:bCs/>
                <w:color w:val="330066"/>
                <w:sz w:val="22"/>
                <w:szCs w:val="22"/>
              </w:rPr>
              <w:t xml:space="preserve">verzoeken wij u hiernaast toe te lichten waarom er geen </w:t>
            </w:r>
            <w:r w:rsidR="00684FCC">
              <w:rPr>
                <w:rFonts w:ascii="Calibri" w:hAnsi="Calibri"/>
                <w:bCs/>
                <w:color w:val="330066"/>
                <w:sz w:val="22"/>
                <w:szCs w:val="22"/>
                <w:lang/>
              </w:rPr>
              <w:t>eind- of liquidatieverslag</w:t>
            </w:r>
            <w:r w:rsidR="00684FCC" w:rsidRPr="00A1039D">
              <w:rPr>
                <w:rFonts w:ascii="Calibri" w:hAnsi="Calibri"/>
                <w:bCs/>
                <w:color w:val="330066"/>
                <w:sz w:val="22"/>
                <w:szCs w:val="22"/>
              </w:rPr>
              <w:t xml:space="preserve"> be</w:t>
            </w:r>
            <w:r w:rsidR="00684FCC">
              <w:rPr>
                <w:rFonts w:ascii="Calibri" w:hAnsi="Calibri"/>
                <w:bCs/>
                <w:color w:val="330066"/>
                <w:sz w:val="22"/>
                <w:szCs w:val="22"/>
              </w:rPr>
              <w:t xml:space="preserve">schikbaar is. </w:t>
            </w:r>
          </w:p>
          <w:p w14:paraId="4821D476" w14:textId="77777777" w:rsidR="006C5D72" w:rsidRPr="00A1039D" w:rsidRDefault="006C5D72" w:rsidP="000B2D22">
            <w:pPr>
              <w:pStyle w:val="PlainText"/>
              <w:rPr>
                <w:rFonts w:ascii="Calibri" w:hAnsi="Calibri"/>
                <w:bCs/>
                <w:color w:val="330066"/>
                <w:sz w:val="22"/>
                <w:szCs w:val="22"/>
                <w:lang/>
              </w:rPr>
            </w:pPr>
          </w:p>
        </w:tc>
        <w:tc>
          <w:tcPr>
            <w:tcW w:w="142" w:type="dxa"/>
            <w:tcBorders>
              <w:top w:val="single" w:sz="4" w:space="0" w:color="auto"/>
              <w:left w:val="nil"/>
              <w:bottom w:val="single" w:sz="4" w:space="0" w:color="auto"/>
              <w:right w:val="nil"/>
            </w:tcBorders>
            <w:shd w:val="pct12" w:color="auto" w:fill="FFFFFF"/>
          </w:tcPr>
          <w:p w14:paraId="54E0806B" w14:textId="77777777" w:rsidR="00835152" w:rsidRPr="00A044A3" w:rsidRDefault="00835152" w:rsidP="00835152">
            <w:pPr>
              <w:rPr>
                <w:rFonts w:ascii="Calibri" w:hAnsi="Calibri"/>
                <w:color w:val="330066"/>
                <w:sz w:val="22"/>
                <w:szCs w:val="22"/>
              </w:rPr>
            </w:pPr>
          </w:p>
        </w:tc>
        <w:tc>
          <w:tcPr>
            <w:tcW w:w="1655" w:type="dxa"/>
            <w:tcBorders>
              <w:top w:val="single" w:sz="4" w:space="0" w:color="auto"/>
              <w:left w:val="nil"/>
              <w:bottom w:val="single" w:sz="4" w:space="0" w:color="auto"/>
              <w:right w:val="nil"/>
            </w:tcBorders>
          </w:tcPr>
          <w:p w14:paraId="43AB62A3" w14:textId="77777777" w:rsidR="00835152" w:rsidRPr="00A044A3" w:rsidRDefault="00835152" w:rsidP="00835152">
            <w:pPr>
              <w:rPr>
                <w:rFonts w:ascii="Calibri" w:hAnsi="Calibri"/>
                <w:color w:val="330066"/>
                <w:sz w:val="22"/>
                <w:szCs w:val="22"/>
              </w:rPr>
            </w:pPr>
          </w:p>
        </w:tc>
        <w:tc>
          <w:tcPr>
            <w:tcW w:w="2832" w:type="dxa"/>
            <w:tcBorders>
              <w:top w:val="single" w:sz="4" w:space="0" w:color="auto"/>
              <w:left w:val="nil"/>
              <w:bottom w:val="single" w:sz="4" w:space="0" w:color="auto"/>
              <w:right w:val="nil"/>
            </w:tcBorders>
          </w:tcPr>
          <w:p w14:paraId="20F3D1EC" w14:textId="77777777" w:rsidR="00835152" w:rsidRPr="00F92CFA" w:rsidRDefault="00835152" w:rsidP="00835152">
            <w:pPr>
              <w:rPr>
                <w:rFonts w:ascii="Calibri" w:hAnsi="Calibri" w:cs="Calibri"/>
                <w:color w:val="330066"/>
                <w:sz w:val="22"/>
                <w:szCs w:val="22"/>
              </w:rPr>
            </w:pPr>
          </w:p>
        </w:tc>
      </w:tr>
      <w:tr w:rsidR="00104183" w:rsidRPr="00F92CFA" w14:paraId="540EB745" w14:textId="77777777" w:rsidTr="00581F62">
        <w:trPr>
          <w:trHeight w:val="20"/>
        </w:trPr>
        <w:tc>
          <w:tcPr>
            <w:tcW w:w="4678" w:type="dxa"/>
            <w:tcBorders>
              <w:top w:val="nil"/>
              <w:left w:val="nil"/>
              <w:bottom w:val="single" w:sz="4" w:space="0" w:color="auto"/>
              <w:right w:val="nil"/>
            </w:tcBorders>
            <w:shd w:val="pct5" w:color="auto" w:fill="FFFFFF"/>
          </w:tcPr>
          <w:p w14:paraId="6E5A08F3" w14:textId="77777777" w:rsidR="00104183" w:rsidRPr="00A1039D" w:rsidRDefault="00104183" w:rsidP="00104183">
            <w:pPr>
              <w:pStyle w:val="PlainText"/>
              <w:pBdr>
                <w:top w:val="single" w:sz="4" w:space="1" w:color="auto"/>
              </w:pBdr>
              <w:rPr>
                <w:rFonts w:ascii="Calibri" w:hAnsi="Calibri" w:cs="Calibri"/>
                <w:color w:val="330066"/>
                <w:sz w:val="22"/>
                <w:szCs w:val="22"/>
                <w:lang/>
              </w:rPr>
            </w:pPr>
            <w:r>
              <w:rPr>
                <w:rFonts w:ascii="Calibri" w:hAnsi="Calibri" w:cs="Calibri"/>
                <w:color w:val="330066"/>
                <w:sz w:val="22"/>
                <w:szCs w:val="22"/>
              </w:rPr>
              <w:t>4.</w:t>
            </w:r>
            <w:r w:rsidR="006559A6" w:rsidRPr="00A1039D">
              <w:rPr>
                <w:rFonts w:ascii="Calibri" w:hAnsi="Calibri" w:cs="Calibri"/>
                <w:color w:val="330066"/>
                <w:sz w:val="22"/>
                <w:szCs w:val="22"/>
              </w:rPr>
              <w:t>5</w:t>
            </w:r>
          </w:p>
          <w:p w14:paraId="0F1647EB" w14:textId="77777777" w:rsidR="00104183" w:rsidRPr="00A1039D" w:rsidRDefault="00382D67" w:rsidP="00104183">
            <w:pPr>
              <w:pStyle w:val="PlainText"/>
              <w:pBdr>
                <w:top w:val="single" w:sz="4" w:space="1" w:color="auto"/>
              </w:pBdr>
              <w:rPr>
                <w:rFonts w:ascii="Calibri" w:hAnsi="Calibri" w:cs="Calibri"/>
                <w:color w:val="330066"/>
                <w:sz w:val="22"/>
                <w:szCs w:val="22"/>
                <w:lang/>
              </w:rPr>
            </w:pPr>
            <w:r>
              <w:rPr>
                <w:rFonts w:ascii="Calibri" w:hAnsi="Calibri" w:cs="Calibri"/>
                <w:color w:val="330066"/>
                <w:sz w:val="22"/>
                <w:szCs w:val="22"/>
                <w:lang/>
              </w:rPr>
              <w:t xml:space="preserve">Zijn de beleggers door de beheerder in kennis gesteld van het (verzoek tot het) doorhalen </w:t>
            </w:r>
            <w:r w:rsidR="00875605" w:rsidRPr="00A1039D">
              <w:rPr>
                <w:rFonts w:ascii="Calibri" w:hAnsi="Calibri" w:cs="Calibri"/>
                <w:color w:val="330066"/>
                <w:sz w:val="22"/>
                <w:szCs w:val="22"/>
              </w:rPr>
              <w:t>v</w:t>
            </w:r>
            <w:r w:rsidR="00875605">
              <w:rPr>
                <w:rFonts w:ascii="Calibri" w:hAnsi="Calibri" w:cs="Calibri"/>
                <w:color w:val="330066"/>
                <w:sz w:val="22"/>
                <w:szCs w:val="22"/>
              </w:rPr>
              <w:t xml:space="preserve">an </w:t>
            </w:r>
            <w:r>
              <w:rPr>
                <w:rFonts w:ascii="Calibri" w:hAnsi="Calibri" w:cs="Calibri"/>
                <w:color w:val="330066"/>
                <w:sz w:val="22"/>
                <w:szCs w:val="22"/>
                <w:lang/>
              </w:rPr>
              <w:t>de geregistreerde beleggingsinstelling</w:t>
            </w:r>
            <w:r w:rsidR="00875605" w:rsidRPr="00A1039D">
              <w:rPr>
                <w:rFonts w:ascii="Calibri" w:hAnsi="Calibri" w:cs="Calibri"/>
                <w:color w:val="330066"/>
                <w:sz w:val="22"/>
                <w:szCs w:val="22"/>
              </w:rPr>
              <w:t xml:space="preserve"> </w:t>
            </w:r>
            <w:r w:rsidR="00875605">
              <w:rPr>
                <w:rFonts w:ascii="Calibri" w:hAnsi="Calibri" w:cs="Calibri"/>
                <w:color w:val="330066"/>
                <w:sz w:val="22"/>
                <w:szCs w:val="22"/>
              </w:rPr>
              <w:t>in het register?</w:t>
            </w:r>
          </w:p>
          <w:p w14:paraId="64D1BCBD" w14:textId="77777777" w:rsidR="00104183" w:rsidRDefault="00104183" w:rsidP="00104183">
            <w:pPr>
              <w:pStyle w:val="PlainText"/>
              <w:pBdr>
                <w:top w:val="single" w:sz="4" w:space="1" w:color="auto"/>
              </w:pBdr>
              <w:rPr>
                <w:rFonts w:ascii="Calibri" w:hAnsi="Calibri" w:cs="Calibri"/>
                <w:color w:val="330066"/>
                <w:sz w:val="22"/>
                <w:szCs w:val="22"/>
              </w:rPr>
            </w:pPr>
          </w:p>
          <w:p w14:paraId="5D428B9B" w14:textId="77777777" w:rsidR="00104183" w:rsidRPr="00895AFF" w:rsidRDefault="00104183" w:rsidP="00104183">
            <w:pPr>
              <w:pStyle w:val="ListParagraph"/>
              <w:numPr>
                <w:ilvl w:val="0"/>
                <w:numId w:val="12"/>
              </w:numPr>
              <w:rPr>
                <w:rFonts w:ascii="Calibri" w:hAnsi="Calibri" w:cs="Calibri"/>
                <w:color w:val="330066"/>
                <w:sz w:val="22"/>
                <w:szCs w:val="22"/>
              </w:rPr>
            </w:pPr>
            <w:r w:rsidRPr="00895AFF">
              <w:rPr>
                <w:rFonts w:ascii="Calibri" w:hAnsi="Calibri" w:cs="Calibri"/>
                <w:color w:val="330066"/>
                <w:sz w:val="22"/>
                <w:szCs w:val="22"/>
              </w:rPr>
              <w:t>Ja</w:t>
            </w:r>
          </w:p>
          <w:p w14:paraId="5CF29731" w14:textId="77777777" w:rsidR="00104183" w:rsidRDefault="00104183" w:rsidP="00104183">
            <w:pPr>
              <w:pStyle w:val="ListParagraph"/>
              <w:numPr>
                <w:ilvl w:val="0"/>
                <w:numId w:val="12"/>
              </w:numPr>
              <w:rPr>
                <w:rFonts w:ascii="Calibri" w:hAnsi="Calibri" w:cs="Calibri"/>
                <w:color w:val="330066"/>
                <w:sz w:val="22"/>
                <w:szCs w:val="22"/>
              </w:rPr>
            </w:pPr>
            <w:r w:rsidRPr="00895AFF">
              <w:rPr>
                <w:rFonts w:ascii="Calibri" w:hAnsi="Calibri" w:cs="Calibri"/>
                <w:color w:val="330066"/>
                <w:sz w:val="22"/>
                <w:szCs w:val="22"/>
              </w:rPr>
              <w:t>Nee</w:t>
            </w:r>
          </w:p>
          <w:p w14:paraId="619F237E" w14:textId="77777777" w:rsidR="00104183" w:rsidRDefault="00104183" w:rsidP="00104183">
            <w:pPr>
              <w:pStyle w:val="ListParagraph"/>
              <w:ind w:left="0"/>
              <w:rPr>
                <w:rFonts w:ascii="Calibri" w:hAnsi="Calibri" w:cs="Calibri"/>
                <w:color w:val="330066"/>
                <w:sz w:val="22"/>
                <w:szCs w:val="22"/>
              </w:rPr>
            </w:pPr>
          </w:p>
          <w:p w14:paraId="312179CF" w14:textId="77777777" w:rsidR="00104183" w:rsidRDefault="00104183" w:rsidP="00104183">
            <w:pPr>
              <w:pStyle w:val="ListParagraph"/>
              <w:ind w:left="0"/>
              <w:rPr>
                <w:rFonts w:ascii="Calibri" w:hAnsi="Calibri" w:cs="Calibri"/>
                <w:color w:val="330066"/>
                <w:sz w:val="22"/>
                <w:szCs w:val="22"/>
              </w:rPr>
            </w:pPr>
            <w:r w:rsidRPr="00104183">
              <w:rPr>
                <w:rFonts w:ascii="Calibri" w:hAnsi="Calibri" w:cs="Calibri"/>
                <w:color w:val="330066"/>
                <w:sz w:val="22"/>
                <w:szCs w:val="22"/>
              </w:rPr>
              <w:t xml:space="preserve">Indien u met </w:t>
            </w:r>
            <w:r w:rsidR="00875605">
              <w:rPr>
                <w:rFonts w:ascii="Calibri" w:hAnsi="Calibri" w:cs="Calibri"/>
                <w:color w:val="330066"/>
                <w:sz w:val="22"/>
                <w:szCs w:val="22"/>
              </w:rPr>
              <w:t>‘N</w:t>
            </w:r>
            <w:r w:rsidR="00BA2C3A" w:rsidRPr="00104183">
              <w:rPr>
                <w:rFonts w:ascii="Calibri" w:hAnsi="Calibri" w:cs="Calibri"/>
                <w:color w:val="330066"/>
                <w:sz w:val="22"/>
                <w:szCs w:val="22"/>
              </w:rPr>
              <w:t>ee</w:t>
            </w:r>
            <w:r w:rsidR="00875605">
              <w:rPr>
                <w:rFonts w:ascii="Calibri" w:hAnsi="Calibri" w:cs="Calibri"/>
                <w:color w:val="330066"/>
                <w:sz w:val="22"/>
                <w:szCs w:val="22"/>
              </w:rPr>
              <w:t xml:space="preserve">’ </w:t>
            </w:r>
            <w:r w:rsidRPr="00104183">
              <w:rPr>
                <w:rFonts w:ascii="Calibri" w:hAnsi="Calibri" w:cs="Calibri"/>
                <w:color w:val="330066"/>
                <w:sz w:val="22"/>
                <w:szCs w:val="22"/>
              </w:rPr>
              <w:t xml:space="preserve">heeft geantwoord, verzoeken wij </w:t>
            </w:r>
            <w:r w:rsidR="00382D67">
              <w:rPr>
                <w:rFonts w:ascii="Calibri" w:hAnsi="Calibri" w:cs="Calibri"/>
                <w:color w:val="330066"/>
                <w:sz w:val="22"/>
                <w:szCs w:val="22"/>
                <w:lang/>
              </w:rPr>
              <w:t xml:space="preserve">u </w:t>
            </w:r>
            <w:r w:rsidRPr="00104183">
              <w:rPr>
                <w:rFonts w:ascii="Calibri" w:hAnsi="Calibri" w:cs="Calibri"/>
                <w:color w:val="330066"/>
                <w:sz w:val="22"/>
                <w:szCs w:val="22"/>
              </w:rPr>
              <w:t xml:space="preserve">dit </w:t>
            </w:r>
            <w:r w:rsidR="00875605">
              <w:rPr>
                <w:rFonts w:ascii="Calibri" w:hAnsi="Calibri" w:cs="Calibri"/>
                <w:color w:val="330066"/>
                <w:sz w:val="22"/>
                <w:szCs w:val="22"/>
              </w:rPr>
              <w:t xml:space="preserve">hiernaast </w:t>
            </w:r>
            <w:r w:rsidRPr="00104183">
              <w:rPr>
                <w:rFonts w:ascii="Calibri" w:hAnsi="Calibri" w:cs="Calibri"/>
                <w:color w:val="330066"/>
                <w:sz w:val="22"/>
                <w:szCs w:val="22"/>
              </w:rPr>
              <w:t>toe te lichten.</w:t>
            </w:r>
          </w:p>
          <w:p w14:paraId="6C4AB64A" w14:textId="77777777" w:rsidR="00875605" w:rsidRDefault="00875605" w:rsidP="00104183">
            <w:pPr>
              <w:pStyle w:val="ListParagraph"/>
              <w:ind w:left="0"/>
              <w:rPr>
                <w:rFonts w:ascii="Calibri" w:hAnsi="Calibri" w:cs="Calibri"/>
                <w:color w:val="330066"/>
                <w:sz w:val="22"/>
                <w:szCs w:val="22"/>
              </w:rPr>
            </w:pPr>
          </w:p>
          <w:p w14:paraId="094028A7" w14:textId="77777777" w:rsidR="00875605" w:rsidRDefault="00875605" w:rsidP="00104183">
            <w:pPr>
              <w:pStyle w:val="ListParagraph"/>
              <w:ind w:left="0"/>
              <w:rPr>
                <w:rFonts w:ascii="Calibri" w:hAnsi="Calibri" w:cs="Calibri"/>
                <w:color w:val="330066"/>
                <w:sz w:val="22"/>
                <w:szCs w:val="22"/>
              </w:rPr>
            </w:pPr>
            <w:r>
              <w:rPr>
                <w:rFonts w:ascii="Calibri" w:hAnsi="Calibri" w:cs="Calibri"/>
                <w:color w:val="330066"/>
                <w:sz w:val="22"/>
                <w:szCs w:val="22"/>
              </w:rPr>
              <w:t xml:space="preserve">Indien u </w:t>
            </w:r>
            <w:r w:rsidR="00BA29E0">
              <w:rPr>
                <w:rFonts w:ascii="Calibri" w:hAnsi="Calibri" w:cs="Calibri"/>
                <w:color w:val="330066"/>
                <w:sz w:val="22"/>
                <w:szCs w:val="22"/>
              </w:rPr>
              <w:t>‘</w:t>
            </w:r>
            <w:r>
              <w:rPr>
                <w:rFonts w:ascii="Calibri" w:hAnsi="Calibri" w:cs="Calibri"/>
                <w:color w:val="330066"/>
                <w:sz w:val="22"/>
                <w:szCs w:val="22"/>
              </w:rPr>
              <w:t>Ja</w:t>
            </w:r>
            <w:r w:rsidR="00BA29E0">
              <w:rPr>
                <w:rFonts w:ascii="Calibri" w:hAnsi="Calibri" w:cs="Calibri"/>
                <w:color w:val="330066"/>
                <w:sz w:val="22"/>
                <w:szCs w:val="22"/>
              </w:rPr>
              <w:t>’</w:t>
            </w:r>
            <w:r>
              <w:rPr>
                <w:rFonts w:ascii="Calibri" w:hAnsi="Calibri" w:cs="Calibri"/>
                <w:color w:val="330066"/>
                <w:sz w:val="22"/>
                <w:szCs w:val="22"/>
              </w:rPr>
              <w:t xml:space="preserve"> heeft geantwoord, ontvangen wij graag documentatie waar dit uit blijkt. </w:t>
            </w:r>
          </w:p>
          <w:p w14:paraId="7D643434" w14:textId="77777777" w:rsidR="007072CB" w:rsidRDefault="007072CB" w:rsidP="00104183">
            <w:pPr>
              <w:pStyle w:val="ListParagraph"/>
              <w:ind w:left="0"/>
              <w:rPr>
                <w:rFonts w:ascii="Calibri" w:hAnsi="Calibri" w:cs="Calibri"/>
                <w:color w:val="330066"/>
                <w:sz w:val="22"/>
                <w:szCs w:val="22"/>
              </w:rPr>
            </w:pPr>
          </w:p>
        </w:tc>
        <w:tc>
          <w:tcPr>
            <w:tcW w:w="142" w:type="dxa"/>
            <w:tcBorders>
              <w:top w:val="single" w:sz="4" w:space="0" w:color="auto"/>
              <w:left w:val="nil"/>
              <w:bottom w:val="single" w:sz="4" w:space="0" w:color="auto"/>
              <w:right w:val="nil"/>
            </w:tcBorders>
            <w:shd w:val="pct12" w:color="auto" w:fill="FFFFFF"/>
          </w:tcPr>
          <w:p w14:paraId="0833AF2C" w14:textId="77777777" w:rsidR="00104183" w:rsidRDefault="00104183" w:rsidP="00835152">
            <w:pPr>
              <w:rPr>
                <w:rFonts w:ascii="Calibri" w:hAnsi="Calibri" w:cs="Calibri"/>
                <w:color w:val="330066"/>
                <w:sz w:val="22"/>
                <w:szCs w:val="22"/>
              </w:rPr>
            </w:pPr>
          </w:p>
        </w:tc>
        <w:tc>
          <w:tcPr>
            <w:tcW w:w="1655" w:type="dxa"/>
            <w:tcBorders>
              <w:top w:val="single" w:sz="4" w:space="0" w:color="auto"/>
              <w:left w:val="nil"/>
              <w:bottom w:val="single" w:sz="4" w:space="0" w:color="auto"/>
              <w:right w:val="nil"/>
            </w:tcBorders>
          </w:tcPr>
          <w:p w14:paraId="41D3DD43" w14:textId="77777777" w:rsidR="00104183" w:rsidRDefault="00104183" w:rsidP="00835152">
            <w:pPr>
              <w:rPr>
                <w:rFonts w:ascii="Calibri" w:hAnsi="Calibri" w:cs="Calibri"/>
                <w:color w:val="330066"/>
                <w:sz w:val="22"/>
                <w:szCs w:val="22"/>
              </w:rPr>
            </w:pPr>
          </w:p>
        </w:tc>
        <w:tc>
          <w:tcPr>
            <w:tcW w:w="2832" w:type="dxa"/>
            <w:tcBorders>
              <w:top w:val="single" w:sz="4" w:space="0" w:color="auto"/>
              <w:left w:val="nil"/>
              <w:bottom w:val="single" w:sz="4" w:space="0" w:color="auto"/>
              <w:right w:val="nil"/>
            </w:tcBorders>
          </w:tcPr>
          <w:p w14:paraId="77DC289B" w14:textId="77777777" w:rsidR="00104183" w:rsidRPr="00F92CFA" w:rsidRDefault="00104183" w:rsidP="00835152">
            <w:pPr>
              <w:rPr>
                <w:rFonts w:ascii="Calibri" w:hAnsi="Calibri" w:cs="Calibri"/>
                <w:color w:val="330066"/>
                <w:sz w:val="22"/>
                <w:szCs w:val="22"/>
              </w:rPr>
            </w:pPr>
          </w:p>
        </w:tc>
      </w:tr>
      <w:tr w:rsidR="002F1F84" w:rsidRPr="00F92CFA" w14:paraId="4E60634C" w14:textId="77777777" w:rsidTr="00581F62">
        <w:trPr>
          <w:trHeight w:val="1826"/>
        </w:trPr>
        <w:tc>
          <w:tcPr>
            <w:tcW w:w="4678" w:type="dxa"/>
            <w:tcBorders>
              <w:top w:val="single" w:sz="4" w:space="0" w:color="auto"/>
              <w:left w:val="nil"/>
              <w:bottom w:val="nil"/>
              <w:right w:val="nil"/>
            </w:tcBorders>
            <w:shd w:val="pct5" w:color="auto" w:fill="FFFFFF"/>
          </w:tcPr>
          <w:p w14:paraId="5399C0BC" w14:textId="77777777" w:rsidR="002F1F84" w:rsidRDefault="002F1F84" w:rsidP="00A131F9">
            <w:pPr>
              <w:pStyle w:val="PlainText"/>
              <w:rPr>
                <w:rFonts w:ascii="Calibri" w:hAnsi="Calibri" w:cs="Calibri"/>
                <w:color w:val="330066"/>
                <w:sz w:val="22"/>
                <w:szCs w:val="22"/>
                <w:lang/>
              </w:rPr>
            </w:pPr>
            <w:r>
              <w:rPr>
                <w:rFonts w:ascii="Calibri" w:hAnsi="Calibri" w:cs="Calibri"/>
                <w:color w:val="330066"/>
                <w:sz w:val="22"/>
                <w:szCs w:val="22"/>
                <w:lang/>
              </w:rPr>
              <w:lastRenderedPageBreak/>
              <w:t>4.</w:t>
            </w:r>
            <w:r w:rsidR="00BA29E0" w:rsidRPr="00A1039D">
              <w:rPr>
                <w:rFonts w:ascii="Calibri" w:hAnsi="Calibri" w:cs="Calibri"/>
                <w:color w:val="330066"/>
                <w:sz w:val="22"/>
                <w:szCs w:val="22"/>
              </w:rPr>
              <w:t>6</w:t>
            </w:r>
          </w:p>
          <w:p w14:paraId="4C83D100" w14:textId="77777777" w:rsidR="002F1F84" w:rsidRDefault="002F1F84" w:rsidP="00A131F9">
            <w:pPr>
              <w:pStyle w:val="PlainText"/>
              <w:rPr>
                <w:rFonts w:ascii="Calibri" w:hAnsi="Calibri" w:cs="Calibri"/>
                <w:color w:val="330066"/>
                <w:sz w:val="22"/>
                <w:szCs w:val="22"/>
                <w:lang/>
              </w:rPr>
            </w:pPr>
            <w:r>
              <w:rPr>
                <w:rFonts w:ascii="Calibri" w:hAnsi="Calibri" w:cs="Calibri"/>
                <w:color w:val="330066"/>
                <w:sz w:val="22"/>
                <w:szCs w:val="22"/>
                <w:lang/>
              </w:rPr>
              <w:t>Is door de beheerder bij de besluitvorming inzake de vereffening en/of opheffing gehandeld conform de fondsvoorwaarden als ook toepasselijke wet- en regelgeving?</w:t>
            </w:r>
          </w:p>
          <w:p w14:paraId="77F5CBA2" w14:textId="77777777" w:rsidR="002F1F84" w:rsidRDefault="002F1F84" w:rsidP="002F1F84">
            <w:pPr>
              <w:pStyle w:val="PlainText"/>
              <w:rPr>
                <w:rFonts w:ascii="Calibri" w:hAnsi="Calibri" w:cs="Calibri"/>
                <w:color w:val="330066"/>
                <w:sz w:val="22"/>
                <w:szCs w:val="22"/>
              </w:rPr>
            </w:pPr>
          </w:p>
          <w:p w14:paraId="2B91EF81" w14:textId="77777777" w:rsidR="00296886" w:rsidRPr="00895AFF" w:rsidRDefault="00296886" w:rsidP="00296886">
            <w:pPr>
              <w:pStyle w:val="ListParagraph"/>
              <w:numPr>
                <w:ilvl w:val="0"/>
                <w:numId w:val="12"/>
              </w:numPr>
              <w:rPr>
                <w:rFonts w:ascii="Calibri" w:hAnsi="Calibri" w:cs="Calibri"/>
                <w:color w:val="330066"/>
                <w:sz w:val="22"/>
                <w:szCs w:val="22"/>
              </w:rPr>
            </w:pPr>
            <w:r w:rsidRPr="00895AFF">
              <w:rPr>
                <w:rFonts w:ascii="Calibri" w:hAnsi="Calibri" w:cs="Calibri"/>
                <w:color w:val="330066"/>
                <w:sz w:val="22"/>
                <w:szCs w:val="22"/>
              </w:rPr>
              <w:t>Ja</w:t>
            </w:r>
          </w:p>
          <w:p w14:paraId="189DDFD6" w14:textId="77777777" w:rsidR="00296886" w:rsidRDefault="00296886" w:rsidP="00296886">
            <w:pPr>
              <w:pStyle w:val="ListParagraph"/>
              <w:numPr>
                <w:ilvl w:val="0"/>
                <w:numId w:val="12"/>
              </w:numPr>
              <w:rPr>
                <w:rFonts w:ascii="Calibri" w:hAnsi="Calibri" w:cs="Calibri"/>
                <w:color w:val="330066"/>
                <w:sz w:val="22"/>
                <w:szCs w:val="22"/>
              </w:rPr>
            </w:pPr>
            <w:r w:rsidRPr="00895AFF">
              <w:rPr>
                <w:rFonts w:ascii="Calibri" w:hAnsi="Calibri" w:cs="Calibri"/>
                <w:color w:val="330066"/>
                <w:sz w:val="22"/>
                <w:szCs w:val="22"/>
              </w:rPr>
              <w:t>Nee</w:t>
            </w:r>
          </w:p>
          <w:p w14:paraId="7BA0E284" w14:textId="77777777" w:rsidR="00296886" w:rsidRDefault="00296886" w:rsidP="00296886">
            <w:pPr>
              <w:pStyle w:val="ListParagraph"/>
              <w:ind w:left="0"/>
              <w:rPr>
                <w:rFonts w:ascii="Calibri" w:hAnsi="Calibri" w:cs="Calibri"/>
                <w:color w:val="330066"/>
                <w:sz w:val="22"/>
                <w:szCs w:val="22"/>
              </w:rPr>
            </w:pPr>
          </w:p>
          <w:p w14:paraId="661ED09F" w14:textId="77777777" w:rsidR="002F1F84" w:rsidRDefault="002F1F84" w:rsidP="002F1F84">
            <w:pPr>
              <w:pStyle w:val="ListParagraph"/>
              <w:ind w:left="0"/>
              <w:rPr>
                <w:rFonts w:ascii="Calibri" w:hAnsi="Calibri" w:cs="Calibri"/>
                <w:color w:val="330066"/>
                <w:sz w:val="22"/>
                <w:szCs w:val="22"/>
                <w:lang/>
              </w:rPr>
            </w:pPr>
            <w:r w:rsidRPr="00104183">
              <w:rPr>
                <w:rFonts w:ascii="Calibri" w:hAnsi="Calibri" w:cs="Calibri"/>
                <w:color w:val="330066"/>
                <w:sz w:val="22"/>
                <w:szCs w:val="22"/>
              </w:rPr>
              <w:t xml:space="preserve">Indien u met </w:t>
            </w:r>
            <w:r w:rsidR="00BA29E0" w:rsidRPr="00A1039D">
              <w:rPr>
                <w:rFonts w:ascii="Calibri" w:hAnsi="Calibri" w:cs="Calibri"/>
                <w:color w:val="330066"/>
                <w:sz w:val="22"/>
                <w:szCs w:val="22"/>
              </w:rPr>
              <w:t>‘N</w:t>
            </w:r>
            <w:r w:rsidR="00BA29E0">
              <w:rPr>
                <w:rFonts w:ascii="Calibri" w:hAnsi="Calibri" w:cs="Calibri"/>
                <w:color w:val="330066"/>
                <w:sz w:val="22"/>
                <w:szCs w:val="22"/>
              </w:rPr>
              <w:t>ee’</w:t>
            </w:r>
            <w:r w:rsidRPr="00104183">
              <w:rPr>
                <w:rFonts w:ascii="Calibri" w:hAnsi="Calibri" w:cs="Calibri"/>
                <w:color w:val="330066"/>
                <w:sz w:val="22"/>
                <w:szCs w:val="22"/>
              </w:rPr>
              <w:t xml:space="preserve"> heeft geantwoord, verzoeken wij </w:t>
            </w:r>
            <w:r>
              <w:rPr>
                <w:rFonts w:ascii="Calibri" w:hAnsi="Calibri" w:cs="Calibri"/>
                <w:color w:val="330066"/>
                <w:sz w:val="22"/>
                <w:szCs w:val="22"/>
                <w:lang/>
              </w:rPr>
              <w:t xml:space="preserve">u </w:t>
            </w:r>
            <w:r w:rsidRPr="00104183">
              <w:rPr>
                <w:rFonts w:ascii="Calibri" w:hAnsi="Calibri" w:cs="Calibri"/>
                <w:color w:val="330066"/>
                <w:sz w:val="22"/>
                <w:szCs w:val="22"/>
              </w:rPr>
              <w:t xml:space="preserve">dit </w:t>
            </w:r>
            <w:r w:rsidR="00BA29E0">
              <w:rPr>
                <w:rFonts w:ascii="Calibri" w:hAnsi="Calibri" w:cs="Calibri"/>
                <w:color w:val="330066"/>
                <w:sz w:val="22"/>
                <w:szCs w:val="22"/>
              </w:rPr>
              <w:t xml:space="preserve">hiernaast </w:t>
            </w:r>
            <w:r w:rsidRPr="00104183">
              <w:rPr>
                <w:rFonts w:ascii="Calibri" w:hAnsi="Calibri" w:cs="Calibri"/>
                <w:color w:val="330066"/>
                <w:sz w:val="22"/>
                <w:szCs w:val="22"/>
              </w:rPr>
              <w:t>toe te lichten</w:t>
            </w:r>
            <w:r>
              <w:rPr>
                <w:rFonts w:ascii="Calibri" w:hAnsi="Calibri" w:cs="Calibri"/>
                <w:color w:val="330066"/>
                <w:sz w:val="22"/>
                <w:szCs w:val="22"/>
                <w:lang/>
              </w:rPr>
              <w:t>.</w:t>
            </w:r>
          </w:p>
          <w:p w14:paraId="4736488A" w14:textId="77777777" w:rsidR="006C5D72" w:rsidRPr="00A1039D" w:rsidRDefault="006C5D72" w:rsidP="00A1039D">
            <w:pPr>
              <w:pStyle w:val="ListParagraph"/>
              <w:ind w:left="0"/>
              <w:rPr>
                <w:rFonts w:ascii="Calibri" w:hAnsi="Calibri" w:cs="Calibri"/>
                <w:color w:val="330066"/>
                <w:sz w:val="22"/>
                <w:szCs w:val="22"/>
                <w:lang/>
              </w:rPr>
            </w:pPr>
          </w:p>
        </w:tc>
        <w:tc>
          <w:tcPr>
            <w:tcW w:w="142" w:type="dxa"/>
            <w:tcBorders>
              <w:top w:val="single" w:sz="4" w:space="0" w:color="auto"/>
              <w:left w:val="nil"/>
              <w:bottom w:val="nil"/>
              <w:right w:val="nil"/>
            </w:tcBorders>
            <w:shd w:val="pct12" w:color="auto" w:fill="FFFFFF"/>
          </w:tcPr>
          <w:p w14:paraId="0889BBBD" w14:textId="77777777" w:rsidR="002F1F84" w:rsidRDefault="002F1F84" w:rsidP="00835152">
            <w:pPr>
              <w:rPr>
                <w:rFonts w:ascii="Calibri" w:hAnsi="Calibri" w:cs="Calibri"/>
                <w:color w:val="330066"/>
                <w:sz w:val="22"/>
                <w:szCs w:val="22"/>
              </w:rPr>
            </w:pPr>
          </w:p>
        </w:tc>
        <w:tc>
          <w:tcPr>
            <w:tcW w:w="1655" w:type="dxa"/>
            <w:tcBorders>
              <w:top w:val="single" w:sz="4" w:space="0" w:color="auto"/>
              <w:left w:val="nil"/>
              <w:bottom w:val="nil"/>
              <w:right w:val="nil"/>
            </w:tcBorders>
          </w:tcPr>
          <w:p w14:paraId="26F400D4" w14:textId="77777777" w:rsidR="002F1F84" w:rsidRDefault="002F1F84" w:rsidP="00835152">
            <w:pPr>
              <w:rPr>
                <w:rFonts w:ascii="Calibri" w:hAnsi="Calibri" w:cs="Calibri"/>
                <w:color w:val="330066"/>
                <w:sz w:val="22"/>
                <w:szCs w:val="22"/>
              </w:rPr>
            </w:pPr>
          </w:p>
        </w:tc>
        <w:tc>
          <w:tcPr>
            <w:tcW w:w="2832" w:type="dxa"/>
            <w:tcBorders>
              <w:top w:val="single" w:sz="4" w:space="0" w:color="auto"/>
              <w:left w:val="nil"/>
              <w:bottom w:val="nil"/>
              <w:right w:val="nil"/>
            </w:tcBorders>
          </w:tcPr>
          <w:p w14:paraId="79D07D35" w14:textId="77777777" w:rsidR="002F1F84" w:rsidRPr="00F92CFA" w:rsidRDefault="002F1F84" w:rsidP="00835152">
            <w:pPr>
              <w:rPr>
                <w:rFonts w:ascii="Calibri" w:hAnsi="Calibri" w:cs="Calibri"/>
                <w:color w:val="330066"/>
                <w:sz w:val="22"/>
                <w:szCs w:val="22"/>
              </w:rPr>
            </w:pPr>
          </w:p>
        </w:tc>
      </w:tr>
      <w:tr w:rsidR="00BC35D2" w:rsidRPr="00F92CFA" w14:paraId="519B374B" w14:textId="77777777" w:rsidTr="00581F62">
        <w:trPr>
          <w:trHeight w:val="1826"/>
        </w:trPr>
        <w:tc>
          <w:tcPr>
            <w:tcW w:w="4678" w:type="dxa"/>
            <w:tcBorders>
              <w:top w:val="single" w:sz="4" w:space="0" w:color="auto"/>
              <w:left w:val="nil"/>
              <w:bottom w:val="nil"/>
              <w:right w:val="nil"/>
            </w:tcBorders>
            <w:shd w:val="pct5" w:color="auto" w:fill="FFFFFF"/>
          </w:tcPr>
          <w:p w14:paraId="62CE3CFD" w14:textId="77777777" w:rsidR="00BC35D2" w:rsidRDefault="00BC35D2" w:rsidP="00BC35D2">
            <w:pPr>
              <w:pStyle w:val="PlainText"/>
              <w:rPr>
                <w:rFonts w:ascii="Calibri" w:hAnsi="Calibri" w:cs="Calibri"/>
                <w:color w:val="330066"/>
                <w:sz w:val="22"/>
                <w:szCs w:val="22"/>
                <w:lang/>
              </w:rPr>
            </w:pPr>
            <w:r>
              <w:rPr>
                <w:rFonts w:ascii="Calibri" w:hAnsi="Calibri" w:cs="Calibri"/>
                <w:color w:val="330066"/>
                <w:sz w:val="22"/>
                <w:szCs w:val="22"/>
                <w:lang/>
              </w:rPr>
              <w:t>4.</w:t>
            </w:r>
            <w:r w:rsidR="00BA29E0" w:rsidRPr="00A1039D">
              <w:rPr>
                <w:rFonts w:ascii="Calibri" w:hAnsi="Calibri" w:cs="Calibri"/>
                <w:color w:val="330066"/>
                <w:sz w:val="22"/>
                <w:szCs w:val="22"/>
              </w:rPr>
              <w:t>7</w:t>
            </w:r>
          </w:p>
          <w:p w14:paraId="1D06A2B5" w14:textId="77777777" w:rsidR="00BC35D2" w:rsidRDefault="00BA2C3A" w:rsidP="00BC35D2">
            <w:pPr>
              <w:pStyle w:val="PlainText"/>
              <w:rPr>
                <w:rFonts w:ascii="Calibri" w:hAnsi="Calibri" w:cs="Calibri"/>
                <w:color w:val="330066"/>
                <w:sz w:val="22"/>
                <w:szCs w:val="22"/>
                <w:lang/>
              </w:rPr>
            </w:pPr>
            <w:r>
              <w:rPr>
                <w:rFonts w:ascii="Calibri" w:hAnsi="Calibri" w:cs="Calibri"/>
                <w:color w:val="330066"/>
                <w:sz w:val="22"/>
                <w:szCs w:val="22"/>
                <w:lang/>
              </w:rPr>
              <w:t xml:space="preserve">Zijn </w:t>
            </w:r>
            <w:r w:rsidRPr="00BA2C3A">
              <w:rPr>
                <w:rFonts w:ascii="Calibri" w:hAnsi="Calibri" w:cs="Calibri"/>
                <w:color w:val="330066"/>
                <w:sz w:val="22"/>
                <w:szCs w:val="22"/>
                <w:lang/>
              </w:rPr>
              <w:t>alle activa van de beleggingsinstelling uitgekeerd met inachtneming van de fondsvoorwaarden en toepasselijke wet- en regelgeving</w:t>
            </w:r>
            <w:r>
              <w:rPr>
                <w:rFonts w:ascii="Calibri" w:hAnsi="Calibri" w:cs="Calibri"/>
                <w:color w:val="330066"/>
                <w:sz w:val="22"/>
                <w:szCs w:val="22"/>
                <w:lang/>
              </w:rPr>
              <w:t>?</w:t>
            </w:r>
          </w:p>
          <w:p w14:paraId="229CC9B4" w14:textId="77777777" w:rsidR="00BA2C3A" w:rsidRDefault="00BA2C3A" w:rsidP="00BC35D2">
            <w:pPr>
              <w:pStyle w:val="PlainText"/>
              <w:rPr>
                <w:rFonts w:ascii="Calibri" w:hAnsi="Calibri" w:cs="Calibri"/>
                <w:color w:val="330066"/>
                <w:sz w:val="22"/>
                <w:szCs w:val="22"/>
              </w:rPr>
            </w:pPr>
          </w:p>
          <w:p w14:paraId="73F2D0F5" w14:textId="77777777" w:rsidR="00296886" w:rsidRPr="00895AFF" w:rsidRDefault="00296886" w:rsidP="00296886">
            <w:pPr>
              <w:pStyle w:val="ListParagraph"/>
              <w:numPr>
                <w:ilvl w:val="0"/>
                <w:numId w:val="12"/>
              </w:numPr>
              <w:rPr>
                <w:rFonts w:ascii="Calibri" w:hAnsi="Calibri" w:cs="Calibri"/>
                <w:color w:val="330066"/>
                <w:sz w:val="22"/>
                <w:szCs w:val="22"/>
              </w:rPr>
            </w:pPr>
            <w:r w:rsidRPr="00895AFF">
              <w:rPr>
                <w:rFonts w:ascii="Calibri" w:hAnsi="Calibri" w:cs="Calibri"/>
                <w:color w:val="330066"/>
                <w:sz w:val="22"/>
                <w:szCs w:val="22"/>
              </w:rPr>
              <w:t>Ja</w:t>
            </w:r>
          </w:p>
          <w:p w14:paraId="45474DA6" w14:textId="77777777" w:rsidR="00296886" w:rsidRDefault="00296886" w:rsidP="00296886">
            <w:pPr>
              <w:pStyle w:val="ListParagraph"/>
              <w:numPr>
                <w:ilvl w:val="0"/>
                <w:numId w:val="12"/>
              </w:numPr>
              <w:rPr>
                <w:rFonts w:ascii="Calibri" w:hAnsi="Calibri" w:cs="Calibri"/>
                <w:color w:val="330066"/>
                <w:sz w:val="22"/>
                <w:szCs w:val="22"/>
              </w:rPr>
            </w:pPr>
            <w:r w:rsidRPr="00895AFF">
              <w:rPr>
                <w:rFonts w:ascii="Calibri" w:hAnsi="Calibri" w:cs="Calibri"/>
                <w:color w:val="330066"/>
                <w:sz w:val="22"/>
                <w:szCs w:val="22"/>
              </w:rPr>
              <w:t>Nee</w:t>
            </w:r>
          </w:p>
          <w:p w14:paraId="5B7AC2E1" w14:textId="77777777" w:rsidR="00296886" w:rsidRDefault="00296886" w:rsidP="00296886">
            <w:pPr>
              <w:pStyle w:val="ListParagraph"/>
              <w:ind w:left="0"/>
              <w:rPr>
                <w:rFonts w:ascii="Calibri" w:hAnsi="Calibri" w:cs="Calibri"/>
                <w:color w:val="330066"/>
                <w:sz w:val="22"/>
                <w:szCs w:val="22"/>
              </w:rPr>
            </w:pPr>
          </w:p>
          <w:p w14:paraId="0F9308F5" w14:textId="77777777" w:rsidR="00BC35D2" w:rsidRDefault="00BC35D2" w:rsidP="00BC35D2">
            <w:pPr>
              <w:pStyle w:val="PlainText"/>
              <w:rPr>
                <w:rFonts w:ascii="Calibri" w:hAnsi="Calibri" w:cs="Calibri"/>
                <w:color w:val="330066"/>
                <w:sz w:val="22"/>
                <w:szCs w:val="22"/>
              </w:rPr>
            </w:pPr>
            <w:r w:rsidRPr="00104183">
              <w:rPr>
                <w:rFonts w:ascii="Calibri" w:hAnsi="Calibri" w:cs="Calibri"/>
                <w:color w:val="330066"/>
                <w:sz w:val="22"/>
                <w:szCs w:val="22"/>
              </w:rPr>
              <w:t xml:space="preserve">Indien u met </w:t>
            </w:r>
            <w:r w:rsidR="006C5D72" w:rsidRPr="00A1039D">
              <w:rPr>
                <w:rFonts w:ascii="Calibri" w:hAnsi="Calibri" w:cs="Calibri"/>
                <w:color w:val="330066"/>
                <w:sz w:val="22"/>
                <w:szCs w:val="22"/>
              </w:rPr>
              <w:t>‘</w:t>
            </w:r>
            <w:r w:rsidR="006C5D72">
              <w:rPr>
                <w:rFonts w:ascii="Calibri" w:hAnsi="Calibri" w:cs="Calibri"/>
                <w:color w:val="330066"/>
                <w:sz w:val="22"/>
                <w:szCs w:val="22"/>
              </w:rPr>
              <w:t>N</w:t>
            </w:r>
            <w:r w:rsidR="00BA2C3A" w:rsidRPr="00104183">
              <w:rPr>
                <w:rFonts w:ascii="Calibri" w:hAnsi="Calibri" w:cs="Calibri"/>
                <w:color w:val="330066"/>
                <w:sz w:val="22"/>
                <w:szCs w:val="22"/>
              </w:rPr>
              <w:t>ee</w:t>
            </w:r>
            <w:r w:rsidR="006C5D72" w:rsidRPr="00A1039D">
              <w:rPr>
                <w:rFonts w:ascii="Calibri" w:hAnsi="Calibri" w:cs="Calibri"/>
                <w:color w:val="330066"/>
                <w:sz w:val="22"/>
                <w:szCs w:val="22"/>
              </w:rPr>
              <w:t>’</w:t>
            </w:r>
            <w:r w:rsidRPr="00104183">
              <w:rPr>
                <w:rFonts w:ascii="Calibri" w:hAnsi="Calibri" w:cs="Calibri"/>
                <w:color w:val="330066"/>
                <w:sz w:val="22"/>
                <w:szCs w:val="22"/>
              </w:rPr>
              <w:t xml:space="preserve"> heeft geantwoord, verzoeken wij </w:t>
            </w:r>
            <w:r>
              <w:rPr>
                <w:rFonts w:ascii="Calibri" w:hAnsi="Calibri" w:cs="Calibri"/>
                <w:color w:val="330066"/>
                <w:sz w:val="22"/>
                <w:szCs w:val="22"/>
                <w:lang/>
              </w:rPr>
              <w:t xml:space="preserve">u </w:t>
            </w:r>
            <w:r w:rsidRPr="00104183">
              <w:rPr>
                <w:rFonts w:ascii="Calibri" w:hAnsi="Calibri" w:cs="Calibri"/>
                <w:color w:val="330066"/>
                <w:sz w:val="22"/>
                <w:szCs w:val="22"/>
              </w:rPr>
              <w:t xml:space="preserve">dit </w:t>
            </w:r>
            <w:r w:rsidR="006C5D72" w:rsidRPr="00A1039D">
              <w:rPr>
                <w:rFonts w:ascii="Calibri" w:hAnsi="Calibri" w:cs="Calibri"/>
                <w:color w:val="330066"/>
                <w:sz w:val="22"/>
                <w:szCs w:val="22"/>
              </w:rPr>
              <w:t>h</w:t>
            </w:r>
            <w:r w:rsidR="006C5D72">
              <w:rPr>
                <w:rFonts w:ascii="Calibri" w:hAnsi="Calibri" w:cs="Calibri"/>
                <w:color w:val="330066"/>
                <w:sz w:val="22"/>
                <w:szCs w:val="22"/>
              </w:rPr>
              <w:t>iernaast toe te lichten.</w:t>
            </w:r>
          </w:p>
          <w:p w14:paraId="16CB62F7" w14:textId="77777777" w:rsidR="006C5D72" w:rsidRDefault="006C5D72" w:rsidP="00BC35D2">
            <w:pPr>
              <w:pStyle w:val="PlainText"/>
              <w:rPr>
                <w:rFonts w:ascii="Calibri" w:hAnsi="Calibri" w:cs="Calibri"/>
                <w:color w:val="330066"/>
                <w:sz w:val="22"/>
                <w:szCs w:val="22"/>
                <w:lang/>
              </w:rPr>
            </w:pPr>
          </w:p>
        </w:tc>
        <w:tc>
          <w:tcPr>
            <w:tcW w:w="142" w:type="dxa"/>
            <w:tcBorders>
              <w:top w:val="single" w:sz="4" w:space="0" w:color="auto"/>
              <w:left w:val="nil"/>
              <w:bottom w:val="nil"/>
              <w:right w:val="nil"/>
            </w:tcBorders>
            <w:shd w:val="pct12" w:color="auto" w:fill="FFFFFF"/>
          </w:tcPr>
          <w:p w14:paraId="13A06DE8" w14:textId="77777777" w:rsidR="00BC35D2" w:rsidRDefault="00BC35D2" w:rsidP="00835152">
            <w:pPr>
              <w:rPr>
                <w:rFonts w:ascii="Calibri" w:hAnsi="Calibri" w:cs="Calibri"/>
                <w:color w:val="330066"/>
                <w:sz w:val="22"/>
                <w:szCs w:val="22"/>
              </w:rPr>
            </w:pPr>
          </w:p>
        </w:tc>
        <w:tc>
          <w:tcPr>
            <w:tcW w:w="1655" w:type="dxa"/>
            <w:tcBorders>
              <w:top w:val="single" w:sz="4" w:space="0" w:color="auto"/>
              <w:left w:val="nil"/>
              <w:bottom w:val="nil"/>
              <w:right w:val="nil"/>
            </w:tcBorders>
          </w:tcPr>
          <w:p w14:paraId="0CA51E66" w14:textId="77777777" w:rsidR="00BC35D2" w:rsidRDefault="00BC35D2" w:rsidP="00835152">
            <w:pPr>
              <w:rPr>
                <w:rFonts w:ascii="Calibri" w:hAnsi="Calibri" w:cs="Calibri"/>
                <w:color w:val="330066"/>
                <w:sz w:val="22"/>
                <w:szCs w:val="22"/>
              </w:rPr>
            </w:pPr>
          </w:p>
        </w:tc>
        <w:tc>
          <w:tcPr>
            <w:tcW w:w="2832" w:type="dxa"/>
            <w:tcBorders>
              <w:top w:val="single" w:sz="4" w:space="0" w:color="auto"/>
              <w:left w:val="nil"/>
              <w:bottom w:val="nil"/>
              <w:right w:val="nil"/>
            </w:tcBorders>
          </w:tcPr>
          <w:p w14:paraId="358BDC9D" w14:textId="77777777" w:rsidR="00BC35D2" w:rsidRPr="00F92CFA" w:rsidRDefault="00BC35D2" w:rsidP="00835152">
            <w:pPr>
              <w:rPr>
                <w:rFonts w:ascii="Calibri" w:hAnsi="Calibri" w:cs="Calibri"/>
                <w:color w:val="330066"/>
                <w:sz w:val="22"/>
                <w:szCs w:val="22"/>
              </w:rPr>
            </w:pPr>
          </w:p>
        </w:tc>
      </w:tr>
      <w:tr w:rsidR="00BC35D2" w:rsidRPr="00F92CFA" w14:paraId="3629A2A1" w14:textId="77777777" w:rsidTr="00581F62">
        <w:trPr>
          <w:trHeight w:val="1826"/>
        </w:trPr>
        <w:tc>
          <w:tcPr>
            <w:tcW w:w="4678" w:type="dxa"/>
            <w:tcBorders>
              <w:top w:val="single" w:sz="4" w:space="0" w:color="auto"/>
              <w:left w:val="nil"/>
              <w:bottom w:val="nil"/>
              <w:right w:val="nil"/>
            </w:tcBorders>
            <w:shd w:val="pct5" w:color="auto" w:fill="FFFFFF"/>
          </w:tcPr>
          <w:p w14:paraId="4AA5244B" w14:textId="77777777" w:rsidR="00BC35D2" w:rsidRDefault="00BC35D2" w:rsidP="00BC35D2">
            <w:pPr>
              <w:pStyle w:val="PlainText"/>
              <w:rPr>
                <w:rFonts w:ascii="Calibri" w:hAnsi="Calibri" w:cs="Calibri"/>
                <w:color w:val="330066"/>
                <w:sz w:val="22"/>
                <w:szCs w:val="22"/>
                <w:lang/>
              </w:rPr>
            </w:pPr>
            <w:r>
              <w:rPr>
                <w:rFonts w:ascii="Calibri" w:hAnsi="Calibri" w:cs="Calibri"/>
                <w:color w:val="330066"/>
                <w:sz w:val="22"/>
                <w:szCs w:val="22"/>
                <w:lang/>
              </w:rPr>
              <w:t>4.</w:t>
            </w:r>
            <w:r w:rsidR="00BA29E0" w:rsidRPr="00A1039D">
              <w:rPr>
                <w:rFonts w:ascii="Calibri" w:hAnsi="Calibri" w:cs="Calibri"/>
                <w:color w:val="330066"/>
                <w:sz w:val="22"/>
                <w:szCs w:val="22"/>
              </w:rPr>
              <w:t>8</w:t>
            </w:r>
          </w:p>
          <w:p w14:paraId="3C6E283D" w14:textId="77777777" w:rsidR="00BC35D2" w:rsidRDefault="00BA2C3A" w:rsidP="00BC35D2">
            <w:pPr>
              <w:pStyle w:val="PlainText"/>
              <w:rPr>
                <w:rFonts w:ascii="Calibri" w:hAnsi="Calibri" w:cs="Calibri"/>
                <w:color w:val="330066"/>
                <w:sz w:val="22"/>
                <w:szCs w:val="22"/>
                <w:lang/>
              </w:rPr>
            </w:pPr>
            <w:r>
              <w:rPr>
                <w:rFonts w:ascii="Calibri" w:hAnsi="Calibri" w:cs="Calibri"/>
                <w:color w:val="330066"/>
                <w:sz w:val="22"/>
                <w:szCs w:val="22"/>
                <w:lang/>
              </w:rPr>
              <w:t xml:space="preserve">Resteert er nog </w:t>
            </w:r>
            <w:r w:rsidRPr="00BA2C3A">
              <w:rPr>
                <w:rFonts w:ascii="Calibri" w:hAnsi="Calibri" w:cs="Calibri"/>
                <w:color w:val="330066"/>
                <w:sz w:val="22"/>
                <w:szCs w:val="22"/>
                <w:lang/>
              </w:rPr>
              <w:t>activa in de beleggingsinstelling</w:t>
            </w:r>
            <w:r>
              <w:rPr>
                <w:rFonts w:ascii="Calibri" w:hAnsi="Calibri" w:cs="Calibri"/>
                <w:color w:val="330066"/>
                <w:sz w:val="22"/>
                <w:szCs w:val="22"/>
                <w:lang/>
              </w:rPr>
              <w:t>?</w:t>
            </w:r>
          </w:p>
          <w:p w14:paraId="690A8194" w14:textId="77777777" w:rsidR="00BA2C3A" w:rsidRDefault="00BA2C3A" w:rsidP="00BC35D2">
            <w:pPr>
              <w:pStyle w:val="PlainText"/>
              <w:rPr>
                <w:rFonts w:ascii="Calibri" w:hAnsi="Calibri" w:cs="Calibri"/>
                <w:color w:val="330066"/>
                <w:sz w:val="22"/>
                <w:szCs w:val="22"/>
              </w:rPr>
            </w:pPr>
          </w:p>
          <w:p w14:paraId="5319E74D" w14:textId="77777777" w:rsidR="00296886" w:rsidRPr="00895AFF" w:rsidRDefault="00296886" w:rsidP="00296886">
            <w:pPr>
              <w:pStyle w:val="ListParagraph"/>
              <w:numPr>
                <w:ilvl w:val="0"/>
                <w:numId w:val="12"/>
              </w:numPr>
              <w:rPr>
                <w:rFonts w:ascii="Calibri" w:hAnsi="Calibri" w:cs="Calibri"/>
                <w:color w:val="330066"/>
                <w:sz w:val="22"/>
                <w:szCs w:val="22"/>
              </w:rPr>
            </w:pPr>
            <w:r w:rsidRPr="00895AFF">
              <w:rPr>
                <w:rFonts w:ascii="Calibri" w:hAnsi="Calibri" w:cs="Calibri"/>
                <w:color w:val="330066"/>
                <w:sz w:val="22"/>
                <w:szCs w:val="22"/>
              </w:rPr>
              <w:t>Ja</w:t>
            </w:r>
          </w:p>
          <w:p w14:paraId="23CB5B54" w14:textId="77777777" w:rsidR="00296886" w:rsidRDefault="00296886" w:rsidP="00296886">
            <w:pPr>
              <w:pStyle w:val="ListParagraph"/>
              <w:numPr>
                <w:ilvl w:val="0"/>
                <w:numId w:val="12"/>
              </w:numPr>
              <w:rPr>
                <w:rFonts w:ascii="Calibri" w:hAnsi="Calibri" w:cs="Calibri"/>
                <w:color w:val="330066"/>
                <w:sz w:val="22"/>
                <w:szCs w:val="22"/>
              </w:rPr>
            </w:pPr>
            <w:r w:rsidRPr="00895AFF">
              <w:rPr>
                <w:rFonts w:ascii="Calibri" w:hAnsi="Calibri" w:cs="Calibri"/>
                <w:color w:val="330066"/>
                <w:sz w:val="22"/>
                <w:szCs w:val="22"/>
              </w:rPr>
              <w:t>Nee</w:t>
            </w:r>
          </w:p>
          <w:p w14:paraId="4B7B5DA3" w14:textId="77777777" w:rsidR="00296886" w:rsidRDefault="00296886" w:rsidP="00296886">
            <w:pPr>
              <w:pStyle w:val="ListParagraph"/>
              <w:ind w:left="0"/>
              <w:rPr>
                <w:rFonts w:ascii="Calibri" w:hAnsi="Calibri" w:cs="Calibri"/>
                <w:color w:val="330066"/>
                <w:sz w:val="22"/>
                <w:szCs w:val="22"/>
              </w:rPr>
            </w:pPr>
          </w:p>
          <w:p w14:paraId="56C411ED" w14:textId="77777777" w:rsidR="00BC35D2" w:rsidRDefault="00BC35D2" w:rsidP="00BC35D2">
            <w:pPr>
              <w:pStyle w:val="PlainText"/>
              <w:rPr>
                <w:rFonts w:ascii="Calibri" w:hAnsi="Calibri" w:cs="Calibri"/>
                <w:color w:val="330066"/>
                <w:sz w:val="22"/>
                <w:szCs w:val="22"/>
                <w:lang/>
              </w:rPr>
            </w:pPr>
            <w:r w:rsidRPr="00104183">
              <w:rPr>
                <w:rFonts w:ascii="Calibri" w:hAnsi="Calibri" w:cs="Calibri"/>
                <w:color w:val="330066"/>
                <w:sz w:val="22"/>
                <w:szCs w:val="22"/>
              </w:rPr>
              <w:t xml:space="preserve">Indien u met </w:t>
            </w:r>
            <w:r w:rsidR="00BA29E0">
              <w:rPr>
                <w:rFonts w:ascii="Calibri" w:hAnsi="Calibri" w:cs="Calibri"/>
                <w:color w:val="330066"/>
                <w:sz w:val="22"/>
                <w:szCs w:val="22"/>
              </w:rPr>
              <w:t xml:space="preserve">‘Ja’ </w:t>
            </w:r>
            <w:r w:rsidRPr="00104183">
              <w:rPr>
                <w:rFonts w:ascii="Calibri" w:hAnsi="Calibri" w:cs="Calibri"/>
                <w:color w:val="330066"/>
                <w:sz w:val="22"/>
                <w:szCs w:val="22"/>
              </w:rPr>
              <w:t xml:space="preserve">heeft geantwoord, verzoeken wij </w:t>
            </w:r>
            <w:r>
              <w:rPr>
                <w:rFonts w:ascii="Calibri" w:hAnsi="Calibri" w:cs="Calibri"/>
                <w:color w:val="330066"/>
                <w:sz w:val="22"/>
                <w:szCs w:val="22"/>
                <w:lang/>
              </w:rPr>
              <w:t xml:space="preserve">u </w:t>
            </w:r>
            <w:r w:rsidRPr="00104183">
              <w:rPr>
                <w:rFonts w:ascii="Calibri" w:hAnsi="Calibri" w:cs="Calibri"/>
                <w:color w:val="330066"/>
                <w:sz w:val="22"/>
                <w:szCs w:val="22"/>
              </w:rPr>
              <w:t xml:space="preserve">dit </w:t>
            </w:r>
            <w:r w:rsidR="00BA29E0">
              <w:rPr>
                <w:rFonts w:ascii="Calibri" w:hAnsi="Calibri" w:cs="Calibri"/>
                <w:color w:val="330066"/>
                <w:sz w:val="22"/>
                <w:szCs w:val="22"/>
              </w:rPr>
              <w:t xml:space="preserve">hiernaast </w:t>
            </w:r>
            <w:r w:rsidRPr="00104183">
              <w:rPr>
                <w:rFonts w:ascii="Calibri" w:hAnsi="Calibri" w:cs="Calibri"/>
                <w:color w:val="330066"/>
                <w:sz w:val="22"/>
                <w:szCs w:val="22"/>
              </w:rPr>
              <w:t>toe te lichten</w:t>
            </w:r>
            <w:r>
              <w:rPr>
                <w:rFonts w:ascii="Calibri" w:hAnsi="Calibri" w:cs="Calibri"/>
                <w:color w:val="330066"/>
                <w:sz w:val="22"/>
                <w:szCs w:val="22"/>
                <w:lang/>
              </w:rPr>
              <w:t>.</w:t>
            </w:r>
          </w:p>
          <w:p w14:paraId="3AF09786" w14:textId="77777777" w:rsidR="00B43DDC" w:rsidRDefault="00B43DDC" w:rsidP="00BC35D2">
            <w:pPr>
              <w:pStyle w:val="PlainText"/>
              <w:rPr>
                <w:rFonts w:ascii="Calibri" w:hAnsi="Calibri" w:cs="Calibri"/>
                <w:color w:val="330066"/>
                <w:sz w:val="22"/>
                <w:szCs w:val="22"/>
                <w:lang/>
              </w:rPr>
            </w:pPr>
          </w:p>
        </w:tc>
        <w:tc>
          <w:tcPr>
            <w:tcW w:w="142" w:type="dxa"/>
            <w:tcBorders>
              <w:top w:val="single" w:sz="4" w:space="0" w:color="auto"/>
              <w:left w:val="nil"/>
              <w:bottom w:val="nil"/>
              <w:right w:val="nil"/>
            </w:tcBorders>
            <w:shd w:val="pct12" w:color="auto" w:fill="FFFFFF"/>
          </w:tcPr>
          <w:p w14:paraId="3AF1D522" w14:textId="77777777" w:rsidR="00BC35D2" w:rsidRDefault="00BC35D2" w:rsidP="00835152">
            <w:pPr>
              <w:rPr>
                <w:rFonts w:ascii="Calibri" w:hAnsi="Calibri" w:cs="Calibri"/>
                <w:color w:val="330066"/>
                <w:sz w:val="22"/>
                <w:szCs w:val="22"/>
              </w:rPr>
            </w:pPr>
          </w:p>
        </w:tc>
        <w:tc>
          <w:tcPr>
            <w:tcW w:w="1655" w:type="dxa"/>
            <w:tcBorders>
              <w:top w:val="single" w:sz="4" w:space="0" w:color="auto"/>
              <w:left w:val="nil"/>
              <w:bottom w:val="nil"/>
              <w:right w:val="nil"/>
            </w:tcBorders>
          </w:tcPr>
          <w:p w14:paraId="6A8A50F1" w14:textId="77777777" w:rsidR="00BC35D2" w:rsidRDefault="00BC35D2" w:rsidP="00835152">
            <w:pPr>
              <w:rPr>
                <w:rFonts w:ascii="Calibri" w:hAnsi="Calibri" w:cs="Calibri"/>
                <w:color w:val="330066"/>
                <w:sz w:val="22"/>
                <w:szCs w:val="22"/>
              </w:rPr>
            </w:pPr>
          </w:p>
        </w:tc>
        <w:tc>
          <w:tcPr>
            <w:tcW w:w="2832" w:type="dxa"/>
            <w:tcBorders>
              <w:top w:val="single" w:sz="4" w:space="0" w:color="auto"/>
              <w:left w:val="nil"/>
              <w:bottom w:val="nil"/>
              <w:right w:val="nil"/>
            </w:tcBorders>
          </w:tcPr>
          <w:p w14:paraId="5750145A" w14:textId="77777777" w:rsidR="00BC35D2" w:rsidRPr="00F92CFA" w:rsidRDefault="00BC35D2" w:rsidP="00835152">
            <w:pPr>
              <w:rPr>
                <w:rFonts w:ascii="Calibri" w:hAnsi="Calibri" w:cs="Calibri"/>
                <w:color w:val="330066"/>
                <w:sz w:val="22"/>
                <w:szCs w:val="22"/>
              </w:rPr>
            </w:pPr>
          </w:p>
        </w:tc>
      </w:tr>
      <w:tr w:rsidR="00BC35D2" w:rsidRPr="00F92CFA" w14:paraId="143973F7" w14:textId="77777777" w:rsidTr="00581F62">
        <w:trPr>
          <w:trHeight w:val="1826"/>
        </w:trPr>
        <w:tc>
          <w:tcPr>
            <w:tcW w:w="4678" w:type="dxa"/>
            <w:tcBorders>
              <w:top w:val="single" w:sz="4" w:space="0" w:color="auto"/>
              <w:left w:val="nil"/>
              <w:bottom w:val="nil"/>
              <w:right w:val="nil"/>
            </w:tcBorders>
            <w:shd w:val="pct5" w:color="auto" w:fill="FFFFFF"/>
          </w:tcPr>
          <w:p w14:paraId="7650BD79" w14:textId="77777777" w:rsidR="00BC35D2" w:rsidRDefault="00BC35D2" w:rsidP="00BC35D2">
            <w:pPr>
              <w:pStyle w:val="PlainText"/>
              <w:rPr>
                <w:rFonts w:ascii="Calibri" w:hAnsi="Calibri" w:cs="Calibri"/>
                <w:color w:val="330066"/>
                <w:sz w:val="22"/>
                <w:szCs w:val="22"/>
                <w:lang/>
              </w:rPr>
            </w:pPr>
            <w:r>
              <w:rPr>
                <w:rFonts w:ascii="Calibri" w:hAnsi="Calibri" w:cs="Calibri"/>
                <w:color w:val="330066"/>
                <w:sz w:val="22"/>
                <w:szCs w:val="22"/>
                <w:lang/>
              </w:rPr>
              <w:t>4.</w:t>
            </w:r>
            <w:r w:rsidR="00BA29E0">
              <w:rPr>
                <w:rFonts w:ascii="Calibri" w:hAnsi="Calibri" w:cs="Calibri"/>
                <w:color w:val="330066"/>
                <w:sz w:val="22"/>
                <w:szCs w:val="22"/>
              </w:rPr>
              <w:t>9</w:t>
            </w:r>
          </w:p>
          <w:p w14:paraId="1281B3A3" w14:textId="77777777" w:rsidR="00BC35D2" w:rsidRDefault="00BA2C3A" w:rsidP="00BC35D2">
            <w:pPr>
              <w:pStyle w:val="PlainText"/>
              <w:rPr>
                <w:rFonts w:ascii="Calibri" w:hAnsi="Calibri" w:cs="Calibri"/>
                <w:color w:val="330066"/>
                <w:sz w:val="22"/>
                <w:szCs w:val="22"/>
                <w:lang/>
              </w:rPr>
            </w:pPr>
            <w:r>
              <w:rPr>
                <w:rFonts w:ascii="Calibri" w:hAnsi="Calibri" w:cs="Calibri"/>
                <w:color w:val="330066"/>
                <w:sz w:val="22"/>
                <w:szCs w:val="22"/>
                <w:lang/>
              </w:rPr>
              <w:t xml:space="preserve">Zijn </w:t>
            </w:r>
            <w:r w:rsidR="00BA29E0" w:rsidRPr="00A1039D">
              <w:rPr>
                <w:rFonts w:ascii="Calibri" w:hAnsi="Calibri" w:cs="Calibri"/>
                <w:color w:val="330066"/>
                <w:sz w:val="22"/>
                <w:szCs w:val="22"/>
              </w:rPr>
              <w:t xml:space="preserve">er </w:t>
            </w:r>
            <w:r w:rsidRPr="00BA2C3A">
              <w:rPr>
                <w:rFonts w:ascii="Calibri" w:hAnsi="Calibri" w:cs="Calibri"/>
                <w:color w:val="330066"/>
                <w:sz w:val="22"/>
                <w:szCs w:val="22"/>
                <w:lang/>
              </w:rPr>
              <w:t>dispu</w:t>
            </w:r>
            <w:r w:rsidR="00BA29E0" w:rsidRPr="00A1039D">
              <w:rPr>
                <w:rFonts w:ascii="Calibri" w:hAnsi="Calibri" w:cs="Calibri"/>
                <w:color w:val="330066"/>
                <w:sz w:val="22"/>
                <w:szCs w:val="22"/>
              </w:rPr>
              <w:t>ten</w:t>
            </w:r>
            <w:r w:rsidRPr="00BA2C3A">
              <w:rPr>
                <w:rFonts w:ascii="Calibri" w:hAnsi="Calibri" w:cs="Calibri"/>
                <w:color w:val="330066"/>
                <w:sz w:val="22"/>
                <w:szCs w:val="22"/>
                <w:lang/>
              </w:rPr>
              <w:t xml:space="preserve"> en/of uitstaande cla</w:t>
            </w:r>
            <w:r w:rsidR="00BA29E0" w:rsidRPr="00A1039D">
              <w:rPr>
                <w:rFonts w:ascii="Calibri" w:hAnsi="Calibri" w:cs="Calibri"/>
                <w:color w:val="330066"/>
                <w:sz w:val="22"/>
                <w:szCs w:val="22"/>
              </w:rPr>
              <w:t>i</w:t>
            </w:r>
            <w:r w:rsidRPr="00BA2C3A">
              <w:rPr>
                <w:rFonts w:ascii="Calibri" w:hAnsi="Calibri" w:cs="Calibri"/>
                <w:color w:val="330066"/>
                <w:sz w:val="22"/>
                <w:szCs w:val="22"/>
                <w:lang/>
              </w:rPr>
              <w:t>m</w:t>
            </w:r>
            <w:r w:rsidR="00BA29E0" w:rsidRPr="00A1039D">
              <w:rPr>
                <w:rFonts w:ascii="Calibri" w:hAnsi="Calibri" w:cs="Calibri"/>
                <w:color w:val="330066"/>
                <w:sz w:val="22"/>
                <w:szCs w:val="22"/>
              </w:rPr>
              <w:t>s</w:t>
            </w:r>
            <w:r w:rsidRPr="00BA2C3A">
              <w:rPr>
                <w:rFonts w:ascii="Calibri" w:hAnsi="Calibri" w:cs="Calibri"/>
                <w:color w:val="330066"/>
                <w:sz w:val="22"/>
                <w:szCs w:val="22"/>
                <w:lang/>
              </w:rPr>
              <w:t xml:space="preserve"> van belegger</w:t>
            </w:r>
            <w:r w:rsidR="00BA29E0" w:rsidRPr="00A1039D">
              <w:rPr>
                <w:rFonts w:ascii="Calibri" w:hAnsi="Calibri" w:cs="Calibri"/>
                <w:color w:val="330066"/>
                <w:sz w:val="22"/>
                <w:szCs w:val="22"/>
              </w:rPr>
              <w:t>s</w:t>
            </w:r>
            <w:r w:rsidRPr="00BA2C3A">
              <w:rPr>
                <w:rFonts w:ascii="Calibri" w:hAnsi="Calibri" w:cs="Calibri"/>
                <w:color w:val="330066"/>
                <w:sz w:val="22"/>
                <w:szCs w:val="22"/>
                <w:lang/>
              </w:rPr>
              <w:t xml:space="preserve"> of schuldeiser</w:t>
            </w:r>
            <w:r w:rsidR="00BA29E0" w:rsidRPr="00A1039D">
              <w:rPr>
                <w:rFonts w:ascii="Calibri" w:hAnsi="Calibri" w:cs="Calibri"/>
                <w:color w:val="330066"/>
                <w:sz w:val="22"/>
                <w:szCs w:val="22"/>
              </w:rPr>
              <w:t>s</w:t>
            </w:r>
            <w:r>
              <w:rPr>
                <w:rFonts w:ascii="Calibri" w:hAnsi="Calibri" w:cs="Calibri"/>
                <w:color w:val="330066"/>
                <w:sz w:val="22"/>
                <w:szCs w:val="22"/>
                <w:lang/>
              </w:rPr>
              <w:t>?</w:t>
            </w:r>
          </w:p>
          <w:p w14:paraId="14D51E41" w14:textId="77777777" w:rsidR="00BC35D2" w:rsidRPr="00A1039D" w:rsidRDefault="00BC35D2" w:rsidP="00BC35D2">
            <w:pPr>
              <w:pStyle w:val="PlainText"/>
              <w:rPr>
                <w:rFonts w:ascii="Calibri" w:hAnsi="Calibri" w:cs="Calibri"/>
                <w:color w:val="330066"/>
                <w:sz w:val="22"/>
                <w:szCs w:val="22"/>
                <w:lang/>
              </w:rPr>
            </w:pPr>
          </w:p>
          <w:p w14:paraId="4EF65344" w14:textId="77777777" w:rsidR="00296886" w:rsidRPr="00895AFF" w:rsidRDefault="00296886" w:rsidP="00296886">
            <w:pPr>
              <w:pStyle w:val="ListParagraph"/>
              <w:numPr>
                <w:ilvl w:val="0"/>
                <w:numId w:val="12"/>
              </w:numPr>
              <w:rPr>
                <w:rFonts w:ascii="Calibri" w:hAnsi="Calibri" w:cs="Calibri"/>
                <w:color w:val="330066"/>
                <w:sz w:val="22"/>
                <w:szCs w:val="22"/>
              </w:rPr>
            </w:pPr>
            <w:r w:rsidRPr="00895AFF">
              <w:rPr>
                <w:rFonts w:ascii="Calibri" w:hAnsi="Calibri" w:cs="Calibri"/>
                <w:color w:val="330066"/>
                <w:sz w:val="22"/>
                <w:szCs w:val="22"/>
              </w:rPr>
              <w:t>Ja</w:t>
            </w:r>
          </w:p>
          <w:p w14:paraId="5AE5459F" w14:textId="77777777" w:rsidR="00296886" w:rsidRDefault="00296886" w:rsidP="00296886">
            <w:pPr>
              <w:pStyle w:val="ListParagraph"/>
              <w:numPr>
                <w:ilvl w:val="0"/>
                <w:numId w:val="12"/>
              </w:numPr>
              <w:rPr>
                <w:rFonts w:ascii="Calibri" w:hAnsi="Calibri" w:cs="Calibri"/>
                <w:color w:val="330066"/>
                <w:sz w:val="22"/>
                <w:szCs w:val="22"/>
              </w:rPr>
            </w:pPr>
            <w:r w:rsidRPr="00895AFF">
              <w:rPr>
                <w:rFonts w:ascii="Calibri" w:hAnsi="Calibri" w:cs="Calibri"/>
                <w:color w:val="330066"/>
                <w:sz w:val="22"/>
                <w:szCs w:val="22"/>
              </w:rPr>
              <w:t>Nee</w:t>
            </w:r>
          </w:p>
          <w:p w14:paraId="28ACD083" w14:textId="77777777" w:rsidR="00296886" w:rsidRDefault="00296886" w:rsidP="00296886">
            <w:pPr>
              <w:pStyle w:val="ListParagraph"/>
              <w:ind w:left="0"/>
              <w:rPr>
                <w:rFonts w:ascii="Calibri" w:hAnsi="Calibri" w:cs="Calibri"/>
                <w:color w:val="330066"/>
                <w:sz w:val="22"/>
                <w:szCs w:val="22"/>
              </w:rPr>
            </w:pPr>
          </w:p>
          <w:p w14:paraId="08C7ECB6" w14:textId="77777777" w:rsidR="006C5D72" w:rsidRPr="00A1039D" w:rsidRDefault="00BC35D2" w:rsidP="00A1039D">
            <w:pPr>
              <w:rPr>
                <w:lang/>
              </w:rPr>
            </w:pPr>
            <w:r w:rsidRPr="00104183">
              <w:rPr>
                <w:rFonts w:ascii="Calibri" w:hAnsi="Calibri" w:cs="Calibri"/>
                <w:color w:val="330066"/>
                <w:sz w:val="22"/>
                <w:szCs w:val="22"/>
              </w:rPr>
              <w:t xml:space="preserve">Indien u met </w:t>
            </w:r>
            <w:r w:rsidR="006C5D72">
              <w:rPr>
                <w:rFonts w:ascii="Calibri" w:hAnsi="Calibri" w:cs="Calibri"/>
                <w:color w:val="330066"/>
                <w:sz w:val="22"/>
                <w:szCs w:val="22"/>
              </w:rPr>
              <w:t xml:space="preserve">‘Ja’ </w:t>
            </w:r>
            <w:r w:rsidRPr="00104183">
              <w:rPr>
                <w:rFonts w:ascii="Calibri" w:hAnsi="Calibri" w:cs="Calibri"/>
                <w:color w:val="330066"/>
                <w:sz w:val="22"/>
                <w:szCs w:val="22"/>
              </w:rPr>
              <w:t xml:space="preserve">heeft geantwoord, verzoeken wij </w:t>
            </w:r>
            <w:r>
              <w:rPr>
                <w:rFonts w:ascii="Calibri" w:hAnsi="Calibri" w:cs="Calibri"/>
                <w:color w:val="330066"/>
                <w:sz w:val="22"/>
                <w:szCs w:val="22"/>
                <w:lang/>
              </w:rPr>
              <w:t xml:space="preserve">u </w:t>
            </w:r>
            <w:r w:rsidRPr="00104183">
              <w:rPr>
                <w:rFonts w:ascii="Calibri" w:hAnsi="Calibri" w:cs="Calibri"/>
                <w:color w:val="330066"/>
                <w:sz w:val="22"/>
                <w:szCs w:val="22"/>
              </w:rPr>
              <w:t xml:space="preserve">dit </w:t>
            </w:r>
            <w:r w:rsidR="004D7E1D">
              <w:rPr>
                <w:rFonts w:ascii="Calibri" w:hAnsi="Calibri" w:cs="Calibri"/>
                <w:color w:val="330066"/>
                <w:sz w:val="22"/>
                <w:szCs w:val="22"/>
              </w:rPr>
              <w:t xml:space="preserve">hiernaast </w:t>
            </w:r>
            <w:r w:rsidRPr="00104183">
              <w:rPr>
                <w:rFonts w:ascii="Calibri" w:hAnsi="Calibri" w:cs="Calibri"/>
                <w:color w:val="330066"/>
                <w:sz w:val="22"/>
                <w:szCs w:val="22"/>
              </w:rPr>
              <w:t>toe te lichten</w:t>
            </w:r>
            <w:r w:rsidR="006C5D72">
              <w:rPr>
                <w:rFonts w:ascii="Calibri" w:hAnsi="Calibri" w:cs="Calibri"/>
                <w:color w:val="330066"/>
                <w:sz w:val="22"/>
                <w:szCs w:val="22"/>
              </w:rPr>
              <w:t xml:space="preserve">. </w:t>
            </w:r>
          </w:p>
          <w:p w14:paraId="78D0C1A7" w14:textId="77777777" w:rsidR="006C5D72" w:rsidRPr="00A1039D" w:rsidRDefault="006C5D72" w:rsidP="00A1039D">
            <w:pPr>
              <w:jc w:val="center"/>
              <w:rPr>
                <w:lang/>
              </w:rPr>
            </w:pPr>
          </w:p>
        </w:tc>
        <w:tc>
          <w:tcPr>
            <w:tcW w:w="142" w:type="dxa"/>
            <w:tcBorders>
              <w:top w:val="single" w:sz="4" w:space="0" w:color="auto"/>
              <w:left w:val="nil"/>
              <w:bottom w:val="nil"/>
              <w:right w:val="nil"/>
            </w:tcBorders>
            <w:shd w:val="pct12" w:color="auto" w:fill="FFFFFF"/>
          </w:tcPr>
          <w:p w14:paraId="7BA22511" w14:textId="77777777" w:rsidR="00BC35D2" w:rsidRDefault="00BC35D2" w:rsidP="00835152">
            <w:pPr>
              <w:rPr>
                <w:rFonts w:ascii="Calibri" w:hAnsi="Calibri" w:cs="Calibri"/>
                <w:color w:val="330066"/>
                <w:sz w:val="22"/>
                <w:szCs w:val="22"/>
              </w:rPr>
            </w:pPr>
          </w:p>
        </w:tc>
        <w:tc>
          <w:tcPr>
            <w:tcW w:w="1655" w:type="dxa"/>
            <w:tcBorders>
              <w:top w:val="single" w:sz="4" w:space="0" w:color="auto"/>
              <w:left w:val="nil"/>
              <w:bottom w:val="nil"/>
              <w:right w:val="nil"/>
            </w:tcBorders>
          </w:tcPr>
          <w:p w14:paraId="1674F1B1" w14:textId="77777777" w:rsidR="00BC35D2" w:rsidRDefault="00BC35D2" w:rsidP="00835152">
            <w:pPr>
              <w:rPr>
                <w:rFonts w:ascii="Calibri" w:hAnsi="Calibri" w:cs="Calibri"/>
                <w:color w:val="330066"/>
                <w:sz w:val="22"/>
                <w:szCs w:val="22"/>
              </w:rPr>
            </w:pPr>
          </w:p>
        </w:tc>
        <w:tc>
          <w:tcPr>
            <w:tcW w:w="2832" w:type="dxa"/>
            <w:tcBorders>
              <w:top w:val="single" w:sz="4" w:space="0" w:color="auto"/>
              <w:left w:val="nil"/>
              <w:bottom w:val="nil"/>
              <w:right w:val="nil"/>
            </w:tcBorders>
          </w:tcPr>
          <w:p w14:paraId="1F68D82A" w14:textId="77777777" w:rsidR="00BC35D2" w:rsidRPr="00F92CFA" w:rsidRDefault="00BC35D2" w:rsidP="00835152">
            <w:pPr>
              <w:rPr>
                <w:rFonts w:ascii="Calibri" w:hAnsi="Calibri" w:cs="Calibri"/>
                <w:color w:val="330066"/>
                <w:sz w:val="22"/>
                <w:szCs w:val="22"/>
              </w:rPr>
            </w:pPr>
          </w:p>
        </w:tc>
      </w:tr>
      <w:tr w:rsidR="006C5D72" w:rsidRPr="00F92CFA" w14:paraId="79DB04C7" w14:textId="77777777" w:rsidTr="00581F62">
        <w:trPr>
          <w:trHeight w:val="1826"/>
        </w:trPr>
        <w:tc>
          <w:tcPr>
            <w:tcW w:w="4678" w:type="dxa"/>
            <w:tcBorders>
              <w:top w:val="single" w:sz="4" w:space="0" w:color="auto"/>
              <w:left w:val="nil"/>
              <w:bottom w:val="nil"/>
              <w:right w:val="nil"/>
            </w:tcBorders>
            <w:shd w:val="pct5" w:color="auto" w:fill="FFFFFF"/>
          </w:tcPr>
          <w:p w14:paraId="7B2280C0" w14:textId="77777777" w:rsidR="006C5D72" w:rsidRDefault="006C5D72" w:rsidP="006C5D72">
            <w:pPr>
              <w:pStyle w:val="PlainText"/>
              <w:tabs>
                <w:tab w:val="right" w:pos="4678"/>
              </w:tabs>
              <w:rPr>
                <w:rFonts w:ascii="Calibri" w:hAnsi="Calibri" w:cs="Calibri"/>
                <w:color w:val="330066"/>
                <w:sz w:val="22"/>
                <w:szCs w:val="22"/>
              </w:rPr>
            </w:pPr>
            <w:r w:rsidRPr="00DC2C1C">
              <w:rPr>
                <w:rFonts w:ascii="Calibri" w:hAnsi="Calibri" w:cs="Calibri"/>
                <w:color w:val="330066"/>
                <w:sz w:val="22"/>
                <w:szCs w:val="22"/>
              </w:rPr>
              <w:t>4</w:t>
            </w:r>
            <w:r>
              <w:rPr>
                <w:rFonts w:ascii="Calibri" w:hAnsi="Calibri" w:cs="Calibri"/>
                <w:color w:val="330066"/>
                <w:sz w:val="22"/>
                <w:szCs w:val="22"/>
              </w:rPr>
              <w:t>.1</w:t>
            </w:r>
            <w:r w:rsidR="00BA29E0">
              <w:rPr>
                <w:rFonts w:ascii="Calibri" w:hAnsi="Calibri" w:cs="Calibri"/>
                <w:color w:val="330066"/>
                <w:sz w:val="22"/>
                <w:szCs w:val="22"/>
              </w:rPr>
              <w:t>0</w:t>
            </w:r>
            <w:r>
              <w:rPr>
                <w:rFonts w:ascii="Calibri" w:hAnsi="Calibri" w:cs="Calibri"/>
                <w:color w:val="330066"/>
                <w:sz w:val="22"/>
                <w:szCs w:val="22"/>
              </w:rPr>
              <w:tab/>
            </w:r>
          </w:p>
          <w:p w14:paraId="75B24487" w14:textId="77777777" w:rsidR="006C5D72" w:rsidRDefault="006C5D72" w:rsidP="00BC35D2">
            <w:pPr>
              <w:pStyle w:val="PlainText"/>
              <w:rPr>
                <w:rFonts w:ascii="Calibri" w:hAnsi="Calibri" w:cs="Calibri"/>
                <w:color w:val="330066"/>
                <w:sz w:val="22"/>
                <w:szCs w:val="22"/>
                <w:lang/>
              </w:rPr>
            </w:pPr>
            <w:r w:rsidRPr="00E75152">
              <w:rPr>
                <w:rFonts w:ascii="Calibri" w:hAnsi="Calibri" w:cs="Calibri"/>
                <w:color w:val="330066"/>
                <w:sz w:val="22"/>
                <w:szCs w:val="22"/>
                <w:lang/>
              </w:rPr>
              <w:t xml:space="preserve">De AFM ontvangt graag een verklaring van de </w:t>
            </w:r>
            <w:r w:rsidRPr="00A1039D">
              <w:rPr>
                <w:rFonts w:ascii="Calibri" w:hAnsi="Calibri" w:cs="Calibri"/>
                <w:b/>
                <w:bCs/>
                <w:color w:val="330066"/>
                <w:sz w:val="22"/>
                <w:szCs w:val="22"/>
                <w:lang/>
              </w:rPr>
              <w:t>bewaarder</w:t>
            </w:r>
            <w:r w:rsidRPr="00E75152">
              <w:rPr>
                <w:rFonts w:ascii="Calibri" w:hAnsi="Calibri" w:cs="Calibri"/>
                <w:color w:val="330066"/>
                <w:sz w:val="22"/>
                <w:szCs w:val="22"/>
                <w:lang/>
              </w:rPr>
              <w:t xml:space="preserve"> van de beleggingsinstelling waarin de antwoorden van de vragen 4.</w:t>
            </w:r>
            <w:r w:rsidR="00BA29E0" w:rsidRPr="00A1039D">
              <w:rPr>
                <w:rFonts w:ascii="Calibri" w:hAnsi="Calibri" w:cs="Calibri"/>
                <w:color w:val="330066"/>
                <w:sz w:val="22"/>
                <w:szCs w:val="22"/>
              </w:rPr>
              <w:t>5</w:t>
            </w:r>
            <w:r w:rsidRPr="00E75152">
              <w:rPr>
                <w:rFonts w:ascii="Calibri" w:hAnsi="Calibri" w:cs="Calibri"/>
                <w:color w:val="330066"/>
                <w:sz w:val="22"/>
                <w:szCs w:val="22"/>
                <w:lang/>
              </w:rPr>
              <w:t xml:space="preserve"> tot en met 4.</w:t>
            </w:r>
            <w:r w:rsidR="00C01F62" w:rsidRPr="00A1039D">
              <w:rPr>
                <w:rFonts w:ascii="Calibri" w:hAnsi="Calibri" w:cs="Calibri"/>
                <w:color w:val="330066"/>
                <w:sz w:val="22"/>
                <w:szCs w:val="22"/>
              </w:rPr>
              <w:t xml:space="preserve">9 </w:t>
            </w:r>
            <w:r w:rsidRPr="00E75152">
              <w:rPr>
                <w:rFonts w:ascii="Calibri" w:hAnsi="Calibri" w:cs="Calibri"/>
                <w:color w:val="330066"/>
                <w:sz w:val="22"/>
                <w:szCs w:val="22"/>
                <w:lang/>
              </w:rPr>
              <w:t>worden bevestigd</w:t>
            </w:r>
            <w:r w:rsidR="00BA29E0" w:rsidRPr="00A1039D">
              <w:rPr>
                <w:rFonts w:ascii="Calibri" w:hAnsi="Calibri" w:cs="Calibri"/>
                <w:color w:val="330066"/>
                <w:sz w:val="22"/>
                <w:szCs w:val="22"/>
              </w:rPr>
              <w:t xml:space="preserve"> door de b</w:t>
            </w:r>
            <w:r w:rsidR="00BA29E0">
              <w:rPr>
                <w:rFonts w:ascii="Calibri" w:hAnsi="Calibri" w:cs="Calibri"/>
                <w:color w:val="330066"/>
                <w:sz w:val="22"/>
                <w:szCs w:val="22"/>
              </w:rPr>
              <w:t>ewaarder.</w:t>
            </w:r>
          </w:p>
        </w:tc>
        <w:tc>
          <w:tcPr>
            <w:tcW w:w="142" w:type="dxa"/>
            <w:tcBorders>
              <w:top w:val="single" w:sz="4" w:space="0" w:color="auto"/>
              <w:left w:val="nil"/>
              <w:bottom w:val="nil"/>
              <w:right w:val="nil"/>
            </w:tcBorders>
            <w:shd w:val="pct12" w:color="auto" w:fill="FFFFFF"/>
          </w:tcPr>
          <w:p w14:paraId="52FBD5C5" w14:textId="77777777" w:rsidR="006C5D72" w:rsidRDefault="006C5D72" w:rsidP="00835152">
            <w:pPr>
              <w:rPr>
                <w:rFonts w:ascii="Calibri" w:hAnsi="Calibri" w:cs="Calibri"/>
                <w:color w:val="330066"/>
                <w:sz w:val="22"/>
                <w:szCs w:val="22"/>
              </w:rPr>
            </w:pPr>
          </w:p>
        </w:tc>
        <w:tc>
          <w:tcPr>
            <w:tcW w:w="1655" w:type="dxa"/>
            <w:tcBorders>
              <w:top w:val="single" w:sz="4" w:space="0" w:color="auto"/>
              <w:left w:val="nil"/>
              <w:bottom w:val="nil"/>
              <w:right w:val="nil"/>
            </w:tcBorders>
          </w:tcPr>
          <w:p w14:paraId="2244C19B" w14:textId="77777777" w:rsidR="006C5D72" w:rsidRDefault="006C5D72" w:rsidP="00835152">
            <w:pPr>
              <w:rPr>
                <w:rFonts w:ascii="Calibri" w:hAnsi="Calibri" w:cs="Calibri"/>
                <w:color w:val="330066"/>
                <w:sz w:val="22"/>
                <w:szCs w:val="22"/>
              </w:rPr>
            </w:pPr>
          </w:p>
        </w:tc>
        <w:tc>
          <w:tcPr>
            <w:tcW w:w="2832" w:type="dxa"/>
            <w:tcBorders>
              <w:top w:val="single" w:sz="4" w:space="0" w:color="auto"/>
              <w:left w:val="nil"/>
              <w:bottom w:val="nil"/>
              <w:right w:val="nil"/>
            </w:tcBorders>
          </w:tcPr>
          <w:p w14:paraId="42C42562" w14:textId="77777777" w:rsidR="006C5D72" w:rsidRPr="00F92CFA" w:rsidRDefault="006C5D72" w:rsidP="00835152">
            <w:pPr>
              <w:rPr>
                <w:rFonts w:ascii="Calibri" w:hAnsi="Calibri" w:cs="Calibri"/>
                <w:color w:val="330066"/>
                <w:sz w:val="22"/>
                <w:szCs w:val="22"/>
              </w:rPr>
            </w:pPr>
          </w:p>
        </w:tc>
      </w:tr>
      <w:tr w:rsidR="00A131F9" w:rsidRPr="00F92CFA" w14:paraId="6DEEDCB4" w14:textId="77777777" w:rsidTr="00A1039D">
        <w:trPr>
          <w:trHeight w:val="72"/>
        </w:trPr>
        <w:tc>
          <w:tcPr>
            <w:tcW w:w="4678" w:type="dxa"/>
            <w:tcBorders>
              <w:top w:val="nil"/>
              <w:left w:val="nil"/>
              <w:bottom w:val="single" w:sz="4" w:space="0" w:color="auto"/>
              <w:right w:val="nil"/>
            </w:tcBorders>
            <w:shd w:val="pct5" w:color="auto" w:fill="FFFFFF"/>
          </w:tcPr>
          <w:p w14:paraId="625340E0" w14:textId="77777777" w:rsidR="00A131F9" w:rsidRPr="00A1039D" w:rsidRDefault="00A131F9" w:rsidP="00A131F9">
            <w:pPr>
              <w:pStyle w:val="PlainText"/>
              <w:rPr>
                <w:rFonts w:ascii="Calibri" w:hAnsi="Calibri" w:cs="Calibri"/>
                <w:color w:val="330066"/>
                <w:sz w:val="22"/>
                <w:szCs w:val="22"/>
                <w:lang/>
              </w:rPr>
            </w:pPr>
          </w:p>
        </w:tc>
        <w:tc>
          <w:tcPr>
            <w:tcW w:w="142" w:type="dxa"/>
            <w:tcBorders>
              <w:top w:val="nil"/>
              <w:left w:val="nil"/>
              <w:bottom w:val="single" w:sz="4" w:space="0" w:color="auto"/>
              <w:right w:val="nil"/>
            </w:tcBorders>
            <w:shd w:val="pct12" w:color="auto" w:fill="FFFFFF"/>
          </w:tcPr>
          <w:p w14:paraId="2EECB182" w14:textId="77777777" w:rsidR="00A131F9" w:rsidRDefault="00A131F9" w:rsidP="00835152">
            <w:pPr>
              <w:rPr>
                <w:rFonts w:ascii="Calibri" w:hAnsi="Calibri" w:cs="Calibri"/>
                <w:color w:val="330066"/>
                <w:sz w:val="22"/>
                <w:szCs w:val="22"/>
              </w:rPr>
            </w:pPr>
          </w:p>
        </w:tc>
        <w:tc>
          <w:tcPr>
            <w:tcW w:w="1655" w:type="dxa"/>
            <w:tcBorders>
              <w:top w:val="nil"/>
              <w:left w:val="nil"/>
              <w:bottom w:val="single" w:sz="4" w:space="0" w:color="auto"/>
              <w:right w:val="nil"/>
            </w:tcBorders>
          </w:tcPr>
          <w:p w14:paraId="4962A3CA" w14:textId="77777777" w:rsidR="00A131F9" w:rsidRDefault="00A131F9" w:rsidP="00835152">
            <w:pPr>
              <w:rPr>
                <w:rFonts w:ascii="Calibri" w:hAnsi="Calibri" w:cs="Calibri"/>
                <w:color w:val="330066"/>
                <w:sz w:val="22"/>
                <w:szCs w:val="22"/>
              </w:rPr>
            </w:pPr>
          </w:p>
        </w:tc>
        <w:tc>
          <w:tcPr>
            <w:tcW w:w="2832" w:type="dxa"/>
            <w:tcBorders>
              <w:top w:val="nil"/>
              <w:left w:val="nil"/>
              <w:bottom w:val="single" w:sz="4" w:space="0" w:color="auto"/>
              <w:right w:val="nil"/>
            </w:tcBorders>
          </w:tcPr>
          <w:p w14:paraId="683254DF" w14:textId="77777777" w:rsidR="00A131F9" w:rsidRPr="00F92CFA" w:rsidRDefault="00A131F9" w:rsidP="00835152">
            <w:pPr>
              <w:rPr>
                <w:rFonts w:ascii="Calibri" w:hAnsi="Calibri" w:cs="Calibri"/>
                <w:color w:val="330066"/>
                <w:sz w:val="22"/>
                <w:szCs w:val="22"/>
              </w:rPr>
            </w:pPr>
          </w:p>
        </w:tc>
      </w:tr>
    </w:tbl>
    <w:p w14:paraId="7F95E298" w14:textId="77777777" w:rsidR="00736DB8" w:rsidRDefault="00736DB8">
      <w:pPr>
        <w:jc w:val="both"/>
        <w:rPr>
          <w:rFonts w:ascii="Calibri" w:hAnsi="Calibri" w:cs="Calibri"/>
          <w:b/>
          <w:bCs/>
          <w:color w:val="330066"/>
          <w:sz w:val="22"/>
          <w:szCs w:val="22"/>
        </w:rPr>
      </w:pPr>
    </w:p>
    <w:p w14:paraId="3422CF24" w14:textId="77777777" w:rsidR="00B43DDC" w:rsidRDefault="00B43DDC">
      <w:pPr>
        <w:pStyle w:val="CommentText"/>
        <w:jc w:val="both"/>
        <w:rPr>
          <w:rFonts w:ascii="Calibri" w:hAnsi="Calibri" w:cs="Calibri"/>
          <w:b/>
          <w:color w:val="330066"/>
          <w:sz w:val="22"/>
          <w:szCs w:val="22"/>
        </w:rPr>
      </w:pPr>
    </w:p>
    <w:p w14:paraId="36715D8A" w14:textId="77777777" w:rsidR="00D96FE3" w:rsidRPr="00A1039D" w:rsidRDefault="00D96FE3">
      <w:pPr>
        <w:pStyle w:val="CommentText"/>
        <w:jc w:val="both"/>
        <w:rPr>
          <w:rFonts w:ascii="Calibri" w:hAnsi="Calibri" w:cs="Calibri"/>
          <w:b/>
          <w:color w:val="330066"/>
          <w:sz w:val="28"/>
          <w:szCs w:val="28"/>
        </w:rPr>
      </w:pPr>
    </w:p>
    <w:p w14:paraId="361E3938" w14:textId="77777777" w:rsidR="00FA3A80" w:rsidRPr="00A1039D" w:rsidRDefault="00D96FE3" w:rsidP="00A1039D">
      <w:pPr>
        <w:pStyle w:val="CommentText"/>
        <w:numPr>
          <w:ilvl w:val="0"/>
          <w:numId w:val="65"/>
        </w:numPr>
        <w:jc w:val="both"/>
        <w:rPr>
          <w:rFonts w:ascii="Calibri" w:hAnsi="Calibri" w:cs="Calibri"/>
          <w:b/>
          <w:color w:val="330066"/>
          <w:sz w:val="28"/>
          <w:szCs w:val="28"/>
        </w:rPr>
      </w:pPr>
      <w:r w:rsidRPr="00A1039D">
        <w:rPr>
          <w:rFonts w:ascii="Calibri" w:hAnsi="Calibri" w:cs="Calibri"/>
          <w:b/>
          <w:color w:val="330066"/>
          <w:sz w:val="28"/>
          <w:szCs w:val="28"/>
        </w:rPr>
        <w:t>Checklist</w:t>
      </w:r>
    </w:p>
    <w:p w14:paraId="4085FB20" w14:textId="77777777" w:rsidR="00FA3A80" w:rsidRPr="00A1039D" w:rsidRDefault="00FA3A80" w:rsidP="00A1039D">
      <w:pPr>
        <w:pStyle w:val="CommentText"/>
        <w:ind w:left="1065"/>
        <w:jc w:val="both"/>
        <w:rPr>
          <w:rFonts w:ascii="Calibri" w:hAnsi="Calibri" w:cs="Calibri"/>
          <w:b/>
          <w:color w:val="330066"/>
          <w:sz w:val="28"/>
          <w:szCs w:val="28"/>
        </w:rPr>
      </w:pPr>
    </w:p>
    <w:p w14:paraId="6EFFD609" w14:textId="77777777" w:rsidR="00FA3A80" w:rsidRDefault="00FA3A80" w:rsidP="00FA3A80">
      <w:pPr>
        <w:jc w:val="both"/>
        <w:rPr>
          <w:rFonts w:ascii="Calibri" w:hAnsi="Calibri" w:cs="Calibri"/>
          <w:color w:val="330066"/>
          <w:sz w:val="22"/>
          <w:szCs w:val="22"/>
        </w:rPr>
      </w:pPr>
      <w:r w:rsidRPr="000B1D3E">
        <w:rPr>
          <w:rFonts w:ascii="Calibri" w:hAnsi="Calibri" w:cs="Calibri"/>
          <w:color w:val="330066"/>
          <w:sz w:val="22"/>
          <w:szCs w:val="22"/>
        </w:rPr>
        <w:t xml:space="preserve">In onderstaande opsomming </w:t>
      </w:r>
      <w:r>
        <w:rPr>
          <w:rFonts w:ascii="Calibri" w:hAnsi="Calibri" w:cs="Calibri"/>
          <w:color w:val="330066"/>
          <w:sz w:val="22"/>
          <w:szCs w:val="22"/>
        </w:rPr>
        <w:t>vindt u een lijst van de te ontvangen stukken voor een complete melding</w:t>
      </w:r>
      <w:r w:rsidR="00371AA6">
        <w:rPr>
          <w:rFonts w:ascii="Calibri" w:hAnsi="Calibri" w:cs="Calibri"/>
          <w:color w:val="330066"/>
          <w:sz w:val="22"/>
          <w:szCs w:val="22"/>
        </w:rPr>
        <w:t xml:space="preserve"> naast het volledig ingevuld meldingsformulier</w:t>
      </w:r>
      <w:r w:rsidRPr="000B1D3E">
        <w:rPr>
          <w:rFonts w:ascii="Calibri" w:hAnsi="Calibri" w:cs="Calibri"/>
          <w:color w:val="330066"/>
          <w:sz w:val="22"/>
          <w:szCs w:val="22"/>
        </w:rPr>
        <w:t xml:space="preserve">. Gebruik voor elke bijlage </w:t>
      </w:r>
      <w:r w:rsidR="00371AA6">
        <w:rPr>
          <w:rFonts w:ascii="Calibri" w:hAnsi="Calibri" w:cs="Calibri"/>
          <w:color w:val="330066"/>
          <w:sz w:val="22"/>
          <w:szCs w:val="22"/>
        </w:rPr>
        <w:t>het</w:t>
      </w:r>
      <w:r w:rsidRPr="000B1D3E">
        <w:rPr>
          <w:rFonts w:ascii="Calibri" w:hAnsi="Calibri" w:cs="Calibri"/>
          <w:color w:val="330066"/>
          <w:sz w:val="22"/>
          <w:szCs w:val="22"/>
        </w:rPr>
        <w:t xml:space="preserve"> nummer dat correspondeert met de vraag waar de bijlage op ziet. </w:t>
      </w:r>
    </w:p>
    <w:p w14:paraId="67C3082F" w14:textId="77777777" w:rsidR="00FA3A80" w:rsidRDefault="00FA3A80" w:rsidP="00FA3A80">
      <w:pPr>
        <w:jc w:val="both"/>
        <w:rPr>
          <w:rFonts w:ascii="Calibri" w:hAnsi="Calibri" w:cs="Calibri"/>
          <w:color w:val="330066"/>
          <w:sz w:val="22"/>
          <w:szCs w:val="22"/>
        </w:rPr>
      </w:pPr>
    </w:p>
    <w:p w14:paraId="401DE916" w14:textId="77777777" w:rsidR="00FA3A80" w:rsidRDefault="00FA3A80" w:rsidP="00FA3A80">
      <w:pPr>
        <w:jc w:val="both"/>
        <w:rPr>
          <w:rFonts w:ascii="Calibri" w:hAnsi="Calibri" w:cs="Calibri"/>
          <w:b/>
          <w:i/>
          <w:color w:val="330066"/>
          <w:sz w:val="22"/>
          <w:szCs w:val="22"/>
          <w:u w:val="single"/>
        </w:rPr>
      </w:pPr>
      <w:r>
        <w:rPr>
          <w:rFonts w:ascii="Calibri" w:hAnsi="Calibri" w:cs="Calibri"/>
          <w:i/>
          <w:color w:val="330066"/>
          <w:sz w:val="22"/>
          <w:szCs w:val="22"/>
          <w:u w:val="single"/>
        </w:rPr>
        <w:t>Checktlist te ontvangen stukken</w:t>
      </w:r>
      <w:r w:rsidRPr="000B1D3E">
        <w:rPr>
          <w:rFonts w:ascii="Calibri" w:hAnsi="Calibri" w:cs="Calibri"/>
          <w:b/>
          <w:i/>
          <w:color w:val="330066"/>
          <w:sz w:val="22"/>
          <w:szCs w:val="22"/>
          <w:u w:val="single"/>
        </w:rPr>
        <w:t>:</w:t>
      </w:r>
    </w:p>
    <w:p w14:paraId="5683CE0D" w14:textId="77777777" w:rsidR="006D2518" w:rsidRDefault="006D2518" w:rsidP="00FA3A80">
      <w:pPr>
        <w:jc w:val="both"/>
        <w:rPr>
          <w:rFonts w:ascii="Calibri" w:hAnsi="Calibri" w:cs="Calibri"/>
          <w:b/>
          <w:i/>
          <w:color w:val="330066"/>
          <w:sz w:val="22"/>
          <w:szCs w:val="22"/>
          <w:u w:val="single"/>
        </w:rPr>
      </w:pPr>
    </w:p>
    <w:p w14:paraId="1984B97E" w14:textId="77777777" w:rsidR="006D2518" w:rsidRDefault="00B9434F" w:rsidP="00FA3A80">
      <w:pPr>
        <w:pStyle w:val="ListParagraph"/>
        <w:numPr>
          <w:ilvl w:val="0"/>
          <w:numId w:val="20"/>
        </w:numPr>
        <w:jc w:val="both"/>
        <w:rPr>
          <w:rFonts w:ascii="Calibri" w:hAnsi="Calibri" w:cs="Calibri"/>
          <w:color w:val="330066"/>
          <w:sz w:val="22"/>
          <w:szCs w:val="22"/>
        </w:rPr>
      </w:pPr>
      <w:r>
        <w:rPr>
          <w:rFonts w:ascii="Calibri" w:hAnsi="Calibri" w:cs="Calibri"/>
          <w:color w:val="330066"/>
          <w:sz w:val="22"/>
          <w:szCs w:val="22"/>
        </w:rPr>
        <w:t xml:space="preserve">Documentatie waaruit het </w:t>
      </w:r>
      <w:r w:rsidR="006D2518">
        <w:rPr>
          <w:rFonts w:ascii="Calibri" w:hAnsi="Calibri" w:cs="Calibri"/>
          <w:color w:val="330066"/>
          <w:sz w:val="22"/>
          <w:szCs w:val="22"/>
        </w:rPr>
        <w:t xml:space="preserve">besluitvormingsproces </w:t>
      </w:r>
      <w:r>
        <w:rPr>
          <w:rFonts w:ascii="Calibri" w:hAnsi="Calibri" w:cs="Calibri"/>
          <w:color w:val="330066"/>
          <w:sz w:val="22"/>
          <w:szCs w:val="22"/>
        </w:rPr>
        <w:t>t.a.v. de doorh</w:t>
      </w:r>
      <w:r w:rsidR="006D2518">
        <w:rPr>
          <w:rFonts w:ascii="Calibri" w:hAnsi="Calibri" w:cs="Calibri"/>
          <w:color w:val="330066"/>
          <w:sz w:val="22"/>
          <w:szCs w:val="22"/>
        </w:rPr>
        <w:t xml:space="preserve">aling </w:t>
      </w:r>
      <w:r>
        <w:rPr>
          <w:rFonts w:ascii="Calibri" w:hAnsi="Calibri" w:cs="Calibri"/>
          <w:color w:val="330066"/>
          <w:sz w:val="22"/>
          <w:szCs w:val="22"/>
        </w:rPr>
        <w:t xml:space="preserve">van de </w:t>
      </w:r>
      <w:r w:rsidR="006D2518">
        <w:rPr>
          <w:rFonts w:ascii="Calibri" w:hAnsi="Calibri" w:cs="Calibri"/>
          <w:color w:val="330066"/>
          <w:sz w:val="22"/>
          <w:szCs w:val="22"/>
        </w:rPr>
        <w:t>beleggingsinstelling</w:t>
      </w:r>
      <w:r>
        <w:rPr>
          <w:rFonts w:ascii="Calibri" w:hAnsi="Calibri" w:cs="Calibri"/>
          <w:color w:val="330066"/>
          <w:sz w:val="22"/>
          <w:szCs w:val="22"/>
        </w:rPr>
        <w:t xml:space="preserve"> blijkt</w:t>
      </w:r>
      <w:r w:rsidR="006D2518">
        <w:rPr>
          <w:rFonts w:ascii="Calibri" w:hAnsi="Calibri" w:cs="Calibri"/>
          <w:color w:val="330066"/>
          <w:sz w:val="22"/>
          <w:szCs w:val="22"/>
        </w:rPr>
        <w:t xml:space="preserve"> (</w:t>
      </w:r>
      <w:r w:rsidR="006D2518" w:rsidRPr="000B1D3E">
        <w:rPr>
          <w:rFonts w:ascii="Calibri" w:hAnsi="Calibri" w:cs="Calibri"/>
          <w:color w:val="330066"/>
          <w:sz w:val="22"/>
          <w:szCs w:val="22"/>
        </w:rPr>
        <w:t>§ 4</w:t>
      </w:r>
      <w:r w:rsidR="006D2518">
        <w:rPr>
          <w:rFonts w:ascii="Calibri" w:hAnsi="Calibri" w:cs="Calibri"/>
          <w:color w:val="330066"/>
          <w:sz w:val="22"/>
          <w:szCs w:val="22"/>
        </w:rPr>
        <w:t>.3)</w:t>
      </w:r>
    </w:p>
    <w:p w14:paraId="13CCD86A" w14:textId="77777777" w:rsidR="00B9434F" w:rsidRDefault="006559A6" w:rsidP="00B9434F">
      <w:pPr>
        <w:pStyle w:val="ListParagraph"/>
        <w:numPr>
          <w:ilvl w:val="0"/>
          <w:numId w:val="20"/>
        </w:numPr>
        <w:jc w:val="both"/>
        <w:rPr>
          <w:rFonts w:ascii="Calibri" w:hAnsi="Calibri" w:cs="Calibri"/>
          <w:color w:val="330066"/>
          <w:sz w:val="22"/>
          <w:szCs w:val="22"/>
        </w:rPr>
      </w:pPr>
      <w:r w:rsidRPr="00B9434F">
        <w:rPr>
          <w:rFonts w:ascii="Calibri" w:hAnsi="Calibri" w:cs="Calibri"/>
          <w:color w:val="330066"/>
          <w:sz w:val="22"/>
          <w:szCs w:val="22"/>
        </w:rPr>
        <w:t>Eind/liquidatieverslag beleggingsinstelling (§ 4.4)</w:t>
      </w:r>
      <w:r w:rsidR="00371AA6" w:rsidRPr="00B9434F">
        <w:rPr>
          <w:rFonts w:ascii="Calibri" w:hAnsi="Calibri" w:cs="Calibri"/>
          <w:color w:val="330066"/>
          <w:sz w:val="22"/>
          <w:szCs w:val="22"/>
        </w:rPr>
        <w:t xml:space="preserve"> </w:t>
      </w:r>
      <w:r w:rsidR="00B9434F" w:rsidRPr="00B9434F">
        <w:rPr>
          <w:rFonts w:ascii="Calibri" w:hAnsi="Calibri" w:cs="Calibri"/>
          <w:color w:val="330066"/>
          <w:sz w:val="22"/>
          <w:szCs w:val="22"/>
        </w:rPr>
        <w:t>–</w:t>
      </w:r>
      <w:r w:rsidR="00C01F62" w:rsidRPr="00B9434F">
        <w:rPr>
          <w:rFonts w:ascii="Calibri" w:hAnsi="Calibri" w:cs="Calibri"/>
          <w:color w:val="330066"/>
          <w:sz w:val="22"/>
          <w:szCs w:val="22"/>
        </w:rPr>
        <w:t xml:space="preserve"> </w:t>
      </w:r>
      <w:r w:rsidR="00B9434F" w:rsidRPr="00B9434F">
        <w:rPr>
          <w:rFonts w:ascii="Calibri" w:hAnsi="Calibri" w:cs="Calibri"/>
          <w:color w:val="330066"/>
          <w:sz w:val="22"/>
          <w:szCs w:val="22"/>
        </w:rPr>
        <w:t xml:space="preserve">indien van toepassing </w:t>
      </w:r>
    </w:p>
    <w:p w14:paraId="3497127B" w14:textId="77777777" w:rsidR="00535824" w:rsidRPr="00B9434F" w:rsidRDefault="00535824" w:rsidP="00B9434F">
      <w:pPr>
        <w:pStyle w:val="ListParagraph"/>
        <w:numPr>
          <w:ilvl w:val="0"/>
          <w:numId w:val="20"/>
        </w:numPr>
        <w:jc w:val="both"/>
        <w:rPr>
          <w:rFonts w:ascii="Calibri" w:hAnsi="Calibri" w:cs="Calibri"/>
          <w:color w:val="330066"/>
          <w:sz w:val="22"/>
          <w:szCs w:val="22"/>
        </w:rPr>
      </w:pPr>
      <w:r w:rsidRPr="00B9434F">
        <w:rPr>
          <w:rFonts w:ascii="Calibri" w:hAnsi="Calibri" w:cs="Calibri"/>
          <w:color w:val="330066"/>
          <w:sz w:val="22"/>
          <w:szCs w:val="22"/>
        </w:rPr>
        <w:t>Documentatie waaruit blijkt dat beleggers in kennis zijn gesteld van besluit tot doorhaling (§ 4.5)</w:t>
      </w:r>
      <w:r w:rsidR="00371AA6" w:rsidRPr="00B9434F">
        <w:rPr>
          <w:rFonts w:ascii="Calibri" w:hAnsi="Calibri" w:cs="Calibri"/>
          <w:color w:val="330066"/>
          <w:sz w:val="22"/>
          <w:szCs w:val="22"/>
        </w:rPr>
        <w:t xml:space="preserve"> </w:t>
      </w:r>
      <w:r w:rsidR="00B9434F">
        <w:rPr>
          <w:rFonts w:ascii="Calibri" w:hAnsi="Calibri" w:cs="Calibri"/>
          <w:color w:val="330066"/>
          <w:sz w:val="22"/>
          <w:szCs w:val="22"/>
        </w:rPr>
        <w:t>– indien van toepassing</w:t>
      </w:r>
    </w:p>
    <w:p w14:paraId="22ACC676" w14:textId="77777777" w:rsidR="00BA29E0" w:rsidRDefault="00BA29E0" w:rsidP="00FA3A80">
      <w:pPr>
        <w:pStyle w:val="ListParagraph"/>
        <w:numPr>
          <w:ilvl w:val="0"/>
          <w:numId w:val="20"/>
        </w:numPr>
        <w:jc w:val="both"/>
        <w:rPr>
          <w:rFonts w:ascii="Calibri" w:hAnsi="Calibri" w:cs="Calibri"/>
          <w:color w:val="330066"/>
          <w:sz w:val="22"/>
          <w:szCs w:val="22"/>
        </w:rPr>
      </w:pPr>
      <w:r>
        <w:rPr>
          <w:rFonts w:ascii="Calibri" w:hAnsi="Calibri" w:cs="Calibri"/>
          <w:color w:val="330066"/>
          <w:sz w:val="22"/>
          <w:szCs w:val="22"/>
        </w:rPr>
        <w:t xml:space="preserve">Verklaring bewaarder </w:t>
      </w:r>
      <w:r w:rsidRPr="000B1D3E">
        <w:rPr>
          <w:rFonts w:ascii="Calibri" w:hAnsi="Calibri" w:cs="Calibri"/>
          <w:color w:val="330066"/>
          <w:sz w:val="22"/>
          <w:szCs w:val="22"/>
        </w:rPr>
        <w:t>(§ 4</w:t>
      </w:r>
      <w:r>
        <w:rPr>
          <w:rFonts w:ascii="Calibri" w:hAnsi="Calibri" w:cs="Calibri"/>
          <w:color w:val="330066"/>
          <w:sz w:val="22"/>
          <w:szCs w:val="22"/>
        </w:rPr>
        <w:t>.1</w:t>
      </w:r>
      <w:r w:rsidR="00C01F62">
        <w:rPr>
          <w:rFonts w:ascii="Calibri" w:hAnsi="Calibri" w:cs="Calibri"/>
          <w:color w:val="330066"/>
          <w:sz w:val="22"/>
          <w:szCs w:val="22"/>
        </w:rPr>
        <w:t>0</w:t>
      </w:r>
      <w:r>
        <w:rPr>
          <w:rFonts w:ascii="Calibri" w:hAnsi="Calibri" w:cs="Calibri"/>
          <w:color w:val="330066"/>
          <w:sz w:val="22"/>
          <w:szCs w:val="22"/>
        </w:rPr>
        <w:t>)</w:t>
      </w:r>
    </w:p>
    <w:p w14:paraId="5946652C" w14:textId="77777777" w:rsidR="00FA3A80" w:rsidRDefault="00FA3A80" w:rsidP="00FA3A80">
      <w:pPr>
        <w:jc w:val="both"/>
        <w:rPr>
          <w:rFonts w:ascii="Calibri" w:hAnsi="Calibri" w:cs="Calibri"/>
          <w:b/>
          <w:bCs/>
          <w:color w:val="330066"/>
          <w:sz w:val="22"/>
          <w:szCs w:val="22"/>
        </w:rPr>
      </w:pPr>
    </w:p>
    <w:p w14:paraId="7CA42DAF" w14:textId="77777777" w:rsidR="00FA3A80" w:rsidRDefault="00FA3A80" w:rsidP="00FA3A80">
      <w:pPr>
        <w:jc w:val="both"/>
        <w:rPr>
          <w:rFonts w:ascii="Calibri" w:hAnsi="Calibri" w:cs="Calibri"/>
          <w:bCs/>
          <w:color w:val="330066"/>
          <w:sz w:val="22"/>
          <w:szCs w:val="22"/>
        </w:rPr>
      </w:pPr>
      <w:r>
        <w:rPr>
          <w:rFonts w:ascii="Calibri" w:hAnsi="Calibri" w:cs="Calibri"/>
          <w:bCs/>
          <w:color w:val="330066"/>
          <w:sz w:val="22"/>
          <w:szCs w:val="22"/>
        </w:rPr>
        <w:t>Als</w:t>
      </w:r>
      <w:r w:rsidRPr="000B1D3E">
        <w:rPr>
          <w:rFonts w:ascii="Calibri" w:hAnsi="Calibri" w:cs="Calibri"/>
          <w:bCs/>
          <w:color w:val="330066"/>
          <w:sz w:val="22"/>
          <w:szCs w:val="22"/>
        </w:rPr>
        <w:t xml:space="preserve"> sprake is van meerdere relevante documenten dient een kopie van al die documenten te worden verstrekt. Indien u over andere informatie beschikt dan waarnaar uitdrukkelijk wordt gevraagd in dit formulier en waarvan u denkt dat de toezichthouders deze zouden moeten meewegen in de beoordeling van de volledigheid van de melding, dan verzoeken wij u ook deze informatie in een bijlage te verstrekken.</w:t>
      </w:r>
    </w:p>
    <w:p w14:paraId="41799792" w14:textId="77777777" w:rsidR="00FA3A80" w:rsidRDefault="00FA3A80" w:rsidP="00FA3A80">
      <w:pPr>
        <w:jc w:val="both"/>
        <w:rPr>
          <w:rFonts w:ascii="Calibri" w:hAnsi="Calibri" w:cs="Calibri"/>
          <w:b/>
          <w:bCs/>
          <w:color w:val="330066"/>
          <w:sz w:val="22"/>
          <w:szCs w:val="22"/>
        </w:rPr>
      </w:pPr>
    </w:p>
    <w:p w14:paraId="70B8A5C3" w14:textId="77777777" w:rsidR="00FA3A80" w:rsidRDefault="00FA3A80" w:rsidP="00FA3A80">
      <w:pPr>
        <w:pStyle w:val="CommentText"/>
        <w:jc w:val="both"/>
        <w:rPr>
          <w:rFonts w:ascii="Calibri" w:hAnsi="Calibri" w:cs="Calibri"/>
          <w:b/>
          <w:color w:val="330066"/>
          <w:sz w:val="22"/>
          <w:szCs w:val="22"/>
        </w:rPr>
      </w:pPr>
      <w:r w:rsidRPr="000B1D3E">
        <w:rPr>
          <w:rFonts w:ascii="Calibri" w:hAnsi="Calibri" w:cs="Calibri"/>
          <w:b/>
          <w:color w:val="330066"/>
          <w:sz w:val="22"/>
          <w:szCs w:val="22"/>
        </w:rPr>
        <w:t>Indien u het formulier volledig heeft ingevuld en alle bijlagen heeft bijgevoegd, dan dient u het formulier te ondertekenen. Enkel ondertekende en volledig ingevulde formulieren zullen als compleet worden beschouwd.</w:t>
      </w:r>
    </w:p>
    <w:p w14:paraId="76BC0EFD" w14:textId="77777777" w:rsidR="00FA3A80" w:rsidRDefault="00FA3A80" w:rsidP="00FA3A80">
      <w:pPr>
        <w:pStyle w:val="CommentText"/>
        <w:jc w:val="both"/>
        <w:rPr>
          <w:rFonts w:ascii="Calibri" w:hAnsi="Calibri" w:cs="Calibri"/>
          <w:b/>
          <w:color w:val="330066"/>
          <w:sz w:val="22"/>
          <w:szCs w:val="22"/>
        </w:rPr>
      </w:pPr>
    </w:p>
    <w:p w14:paraId="27980882" w14:textId="77777777" w:rsidR="00FA3A80" w:rsidRDefault="00FA3A80" w:rsidP="00FA3A80">
      <w:pPr>
        <w:pStyle w:val="CommentText"/>
        <w:jc w:val="both"/>
        <w:rPr>
          <w:rFonts w:ascii="Calibri" w:hAnsi="Calibri" w:cs="Calibri"/>
          <w:b/>
          <w:color w:val="330066"/>
          <w:sz w:val="22"/>
          <w:szCs w:val="22"/>
        </w:rPr>
      </w:pPr>
    </w:p>
    <w:p w14:paraId="0E8B1BCD" w14:textId="77777777" w:rsidR="00FA3A80" w:rsidRDefault="00FA3A80" w:rsidP="00FA3A80">
      <w:pPr>
        <w:pStyle w:val="CommentText"/>
        <w:jc w:val="both"/>
        <w:rPr>
          <w:rFonts w:ascii="Calibri" w:hAnsi="Calibri" w:cs="Calibri"/>
          <w:b/>
          <w:color w:val="330066"/>
          <w:sz w:val="22"/>
          <w:szCs w:val="22"/>
        </w:rPr>
      </w:pPr>
    </w:p>
    <w:p w14:paraId="09B64046" w14:textId="77777777" w:rsidR="00FA3A80" w:rsidRDefault="00FA3A80" w:rsidP="00FA3A80">
      <w:pPr>
        <w:pStyle w:val="CommentText"/>
        <w:jc w:val="both"/>
        <w:rPr>
          <w:rFonts w:ascii="Calibri" w:hAnsi="Calibri" w:cs="Calibri"/>
          <w:b/>
          <w:color w:val="330066"/>
          <w:sz w:val="22"/>
          <w:szCs w:val="22"/>
        </w:rPr>
      </w:pPr>
    </w:p>
    <w:p w14:paraId="2FCC64C5" w14:textId="77777777" w:rsidR="00FA3A80" w:rsidRDefault="00FA3A80" w:rsidP="00FA3A80">
      <w:pPr>
        <w:pStyle w:val="CommentText"/>
        <w:jc w:val="both"/>
        <w:rPr>
          <w:rFonts w:ascii="Calibri" w:hAnsi="Calibri" w:cs="Calibri"/>
          <w:b/>
          <w:color w:val="330066"/>
          <w:sz w:val="22"/>
          <w:szCs w:val="22"/>
        </w:rPr>
      </w:pPr>
    </w:p>
    <w:p w14:paraId="4F429AE7" w14:textId="77777777" w:rsidR="00FA3A80" w:rsidRDefault="00FA3A80" w:rsidP="00FA3A80">
      <w:pPr>
        <w:pStyle w:val="CommentText"/>
        <w:jc w:val="both"/>
        <w:rPr>
          <w:rFonts w:ascii="Calibri" w:hAnsi="Calibri" w:cs="Calibri"/>
          <w:b/>
          <w:color w:val="330066"/>
          <w:sz w:val="22"/>
          <w:szCs w:val="22"/>
        </w:rPr>
      </w:pPr>
    </w:p>
    <w:p w14:paraId="493D78BE" w14:textId="77777777" w:rsidR="00FA3A80" w:rsidRDefault="00FA3A80" w:rsidP="00FA3A80">
      <w:pPr>
        <w:pStyle w:val="CommentText"/>
        <w:jc w:val="both"/>
        <w:rPr>
          <w:rFonts w:ascii="Calibri" w:hAnsi="Calibri" w:cs="Calibri"/>
          <w:b/>
          <w:color w:val="330066"/>
          <w:sz w:val="22"/>
          <w:szCs w:val="22"/>
        </w:rPr>
      </w:pPr>
    </w:p>
    <w:p w14:paraId="564DEF48" w14:textId="77777777" w:rsidR="00FA3A80" w:rsidRDefault="00FA3A80" w:rsidP="00FA3A80">
      <w:pPr>
        <w:pStyle w:val="CommentText"/>
        <w:jc w:val="both"/>
        <w:rPr>
          <w:rFonts w:ascii="Calibri" w:hAnsi="Calibri" w:cs="Calibri"/>
          <w:b/>
          <w:color w:val="330066"/>
          <w:sz w:val="22"/>
          <w:szCs w:val="22"/>
        </w:rPr>
      </w:pPr>
    </w:p>
    <w:p w14:paraId="06E18A55" w14:textId="77777777" w:rsidR="00BA29E0" w:rsidRDefault="00BA29E0" w:rsidP="00FA3A80">
      <w:pPr>
        <w:pStyle w:val="CommentText"/>
        <w:jc w:val="both"/>
        <w:rPr>
          <w:rFonts w:ascii="Calibri" w:hAnsi="Calibri" w:cs="Calibri"/>
          <w:b/>
          <w:color w:val="330066"/>
          <w:sz w:val="22"/>
          <w:szCs w:val="22"/>
        </w:rPr>
      </w:pPr>
    </w:p>
    <w:p w14:paraId="158484F2" w14:textId="77777777" w:rsidR="00BA29E0" w:rsidRDefault="00BA29E0" w:rsidP="00FA3A80">
      <w:pPr>
        <w:pStyle w:val="CommentText"/>
        <w:jc w:val="both"/>
        <w:rPr>
          <w:rFonts w:ascii="Calibri" w:hAnsi="Calibri" w:cs="Calibri"/>
          <w:b/>
          <w:color w:val="330066"/>
          <w:sz w:val="22"/>
          <w:szCs w:val="22"/>
        </w:rPr>
      </w:pPr>
    </w:p>
    <w:p w14:paraId="17ECF5E2" w14:textId="77777777" w:rsidR="00BA29E0" w:rsidRDefault="00BA29E0" w:rsidP="00FA3A80">
      <w:pPr>
        <w:pStyle w:val="CommentText"/>
        <w:jc w:val="both"/>
        <w:rPr>
          <w:rFonts w:ascii="Calibri" w:hAnsi="Calibri" w:cs="Calibri"/>
          <w:b/>
          <w:color w:val="330066"/>
          <w:sz w:val="22"/>
          <w:szCs w:val="22"/>
        </w:rPr>
      </w:pPr>
    </w:p>
    <w:p w14:paraId="78A19AE4" w14:textId="77777777" w:rsidR="00BA29E0" w:rsidRDefault="00BA29E0" w:rsidP="00FA3A80">
      <w:pPr>
        <w:pStyle w:val="CommentText"/>
        <w:jc w:val="both"/>
        <w:rPr>
          <w:rFonts w:ascii="Calibri" w:hAnsi="Calibri" w:cs="Calibri"/>
          <w:b/>
          <w:color w:val="330066"/>
          <w:sz w:val="22"/>
          <w:szCs w:val="22"/>
        </w:rPr>
      </w:pPr>
    </w:p>
    <w:p w14:paraId="6AC01B14" w14:textId="77777777" w:rsidR="00BA29E0" w:rsidRDefault="00BA29E0" w:rsidP="00FA3A80">
      <w:pPr>
        <w:pStyle w:val="CommentText"/>
        <w:jc w:val="both"/>
        <w:rPr>
          <w:rFonts w:ascii="Calibri" w:hAnsi="Calibri" w:cs="Calibri"/>
          <w:b/>
          <w:color w:val="330066"/>
          <w:sz w:val="22"/>
          <w:szCs w:val="22"/>
        </w:rPr>
      </w:pPr>
    </w:p>
    <w:p w14:paraId="66DBD103" w14:textId="77777777" w:rsidR="00BA29E0" w:rsidRDefault="00BA29E0" w:rsidP="00FA3A80">
      <w:pPr>
        <w:pStyle w:val="CommentText"/>
        <w:jc w:val="both"/>
        <w:rPr>
          <w:rFonts w:ascii="Calibri" w:hAnsi="Calibri" w:cs="Calibri"/>
          <w:b/>
          <w:color w:val="330066"/>
          <w:sz w:val="22"/>
          <w:szCs w:val="22"/>
        </w:rPr>
      </w:pPr>
    </w:p>
    <w:p w14:paraId="19EE5EDF" w14:textId="77777777" w:rsidR="00BA29E0" w:rsidRDefault="00BA29E0" w:rsidP="00FA3A80">
      <w:pPr>
        <w:pStyle w:val="CommentText"/>
        <w:jc w:val="both"/>
        <w:rPr>
          <w:rFonts w:ascii="Calibri" w:hAnsi="Calibri" w:cs="Calibri"/>
          <w:b/>
          <w:color w:val="330066"/>
          <w:sz w:val="22"/>
          <w:szCs w:val="22"/>
        </w:rPr>
      </w:pPr>
    </w:p>
    <w:p w14:paraId="68BA515F" w14:textId="77777777" w:rsidR="00BA29E0" w:rsidRDefault="00BA29E0" w:rsidP="00FA3A80">
      <w:pPr>
        <w:pStyle w:val="CommentText"/>
        <w:jc w:val="both"/>
        <w:rPr>
          <w:rFonts w:ascii="Calibri" w:hAnsi="Calibri" w:cs="Calibri"/>
          <w:b/>
          <w:color w:val="330066"/>
          <w:sz w:val="22"/>
          <w:szCs w:val="22"/>
        </w:rPr>
      </w:pPr>
    </w:p>
    <w:p w14:paraId="4ED0AAD6" w14:textId="77777777" w:rsidR="00BA29E0" w:rsidRDefault="00BA29E0" w:rsidP="00FA3A80">
      <w:pPr>
        <w:pStyle w:val="CommentText"/>
        <w:jc w:val="both"/>
        <w:rPr>
          <w:rFonts w:ascii="Calibri" w:hAnsi="Calibri" w:cs="Calibri"/>
          <w:b/>
          <w:color w:val="330066"/>
          <w:sz w:val="22"/>
          <w:szCs w:val="22"/>
        </w:rPr>
      </w:pPr>
    </w:p>
    <w:p w14:paraId="3636C137" w14:textId="77777777" w:rsidR="00BA29E0" w:rsidRDefault="00BA29E0" w:rsidP="00FA3A80">
      <w:pPr>
        <w:pStyle w:val="CommentText"/>
        <w:jc w:val="both"/>
        <w:rPr>
          <w:rFonts w:ascii="Calibri" w:hAnsi="Calibri" w:cs="Calibri"/>
          <w:b/>
          <w:color w:val="330066"/>
          <w:sz w:val="22"/>
          <w:szCs w:val="22"/>
        </w:rPr>
      </w:pPr>
    </w:p>
    <w:p w14:paraId="6D9F1CEA" w14:textId="77777777" w:rsidR="00BA29E0" w:rsidRDefault="00BA29E0" w:rsidP="00FA3A80">
      <w:pPr>
        <w:pStyle w:val="CommentText"/>
        <w:jc w:val="both"/>
        <w:rPr>
          <w:rFonts w:ascii="Calibri" w:hAnsi="Calibri" w:cs="Calibri"/>
          <w:b/>
          <w:color w:val="330066"/>
          <w:sz w:val="22"/>
          <w:szCs w:val="22"/>
        </w:rPr>
      </w:pPr>
    </w:p>
    <w:p w14:paraId="0C253738" w14:textId="77777777" w:rsidR="00BA29E0" w:rsidRDefault="00BA29E0" w:rsidP="00FA3A80">
      <w:pPr>
        <w:pStyle w:val="CommentText"/>
        <w:jc w:val="both"/>
        <w:rPr>
          <w:rFonts w:ascii="Calibri" w:hAnsi="Calibri" w:cs="Calibri"/>
          <w:b/>
          <w:color w:val="330066"/>
          <w:sz w:val="22"/>
          <w:szCs w:val="22"/>
        </w:rPr>
      </w:pPr>
    </w:p>
    <w:p w14:paraId="0AC41CB7" w14:textId="77777777" w:rsidR="00BA29E0" w:rsidRDefault="00BA29E0" w:rsidP="00FA3A80">
      <w:pPr>
        <w:pStyle w:val="CommentText"/>
        <w:jc w:val="both"/>
        <w:rPr>
          <w:rFonts w:ascii="Calibri" w:hAnsi="Calibri" w:cs="Calibri"/>
          <w:b/>
          <w:color w:val="330066"/>
          <w:sz w:val="22"/>
          <w:szCs w:val="22"/>
        </w:rPr>
      </w:pPr>
    </w:p>
    <w:p w14:paraId="208E42E4" w14:textId="77777777" w:rsidR="00BA29E0" w:rsidRDefault="00BA29E0" w:rsidP="00FA3A80">
      <w:pPr>
        <w:pStyle w:val="CommentText"/>
        <w:jc w:val="both"/>
        <w:rPr>
          <w:rFonts w:ascii="Calibri" w:hAnsi="Calibri" w:cs="Calibri"/>
          <w:b/>
          <w:color w:val="330066"/>
          <w:sz w:val="22"/>
          <w:szCs w:val="22"/>
        </w:rPr>
      </w:pPr>
    </w:p>
    <w:p w14:paraId="0CA8F754" w14:textId="77777777" w:rsidR="00BA29E0" w:rsidRDefault="00BA29E0" w:rsidP="00FA3A80">
      <w:pPr>
        <w:pStyle w:val="CommentText"/>
        <w:jc w:val="both"/>
        <w:rPr>
          <w:rFonts w:ascii="Calibri" w:hAnsi="Calibri" w:cs="Calibri"/>
          <w:b/>
          <w:color w:val="330066"/>
          <w:sz w:val="22"/>
          <w:szCs w:val="22"/>
        </w:rPr>
      </w:pPr>
    </w:p>
    <w:p w14:paraId="49250477" w14:textId="77777777" w:rsidR="00BA29E0" w:rsidRDefault="00BA29E0" w:rsidP="00FA3A80">
      <w:pPr>
        <w:pStyle w:val="CommentText"/>
        <w:jc w:val="both"/>
        <w:rPr>
          <w:rFonts w:ascii="Calibri" w:hAnsi="Calibri" w:cs="Calibri"/>
          <w:b/>
          <w:color w:val="330066"/>
          <w:sz w:val="22"/>
          <w:szCs w:val="22"/>
        </w:rPr>
      </w:pPr>
    </w:p>
    <w:p w14:paraId="2C2936DA" w14:textId="77777777" w:rsidR="00BA29E0" w:rsidRDefault="00BA29E0" w:rsidP="00FA3A80">
      <w:pPr>
        <w:pStyle w:val="CommentText"/>
        <w:jc w:val="both"/>
        <w:rPr>
          <w:rFonts w:ascii="Calibri" w:hAnsi="Calibri" w:cs="Calibri"/>
          <w:b/>
          <w:color w:val="330066"/>
          <w:sz w:val="22"/>
          <w:szCs w:val="22"/>
        </w:rPr>
      </w:pPr>
    </w:p>
    <w:p w14:paraId="442A1912" w14:textId="77777777" w:rsidR="00BA29E0" w:rsidRDefault="00BA29E0" w:rsidP="00FA3A80">
      <w:pPr>
        <w:pStyle w:val="CommentText"/>
        <w:jc w:val="both"/>
        <w:rPr>
          <w:rFonts w:ascii="Calibri" w:hAnsi="Calibri" w:cs="Calibri"/>
          <w:b/>
          <w:color w:val="330066"/>
          <w:sz w:val="22"/>
          <w:szCs w:val="22"/>
        </w:rPr>
      </w:pPr>
    </w:p>
    <w:p w14:paraId="1E109325" w14:textId="77777777" w:rsidR="00BA29E0" w:rsidRDefault="00BA29E0" w:rsidP="00FA3A80">
      <w:pPr>
        <w:pStyle w:val="CommentText"/>
        <w:jc w:val="both"/>
        <w:rPr>
          <w:rFonts w:ascii="Calibri" w:hAnsi="Calibri" w:cs="Calibri"/>
          <w:b/>
          <w:color w:val="330066"/>
          <w:sz w:val="22"/>
          <w:szCs w:val="22"/>
        </w:rPr>
      </w:pPr>
    </w:p>
    <w:p w14:paraId="7CE9B07B" w14:textId="77777777" w:rsidR="00BA29E0" w:rsidRDefault="00BA29E0" w:rsidP="00FA3A80">
      <w:pPr>
        <w:pStyle w:val="CommentText"/>
        <w:jc w:val="both"/>
        <w:rPr>
          <w:rFonts w:ascii="Calibri" w:hAnsi="Calibri" w:cs="Calibri"/>
          <w:b/>
          <w:color w:val="330066"/>
          <w:sz w:val="22"/>
          <w:szCs w:val="22"/>
        </w:rPr>
      </w:pPr>
    </w:p>
    <w:p w14:paraId="2C2447CF" w14:textId="77777777" w:rsidR="00FA3A80" w:rsidRDefault="00FA3A80" w:rsidP="00FA3A80">
      <w:pPr>
        <w:pStyle w:val="CommentText"/>
        <w:jc w:val="both"/>
        <w:rPr>
          <w:rFonts w:ascii="Calibri" w:hAnsi="Calibri" w:cs="Calibri"/>
          <w:b/>
          <w:color w:val="330066"/>
          <w:sz w:val="22"/>
          <w:szCs w:val="22"/>
        </w:rPr>
      </w:pPr>
    </w:p>
    <w:p w14:paraId="06E3A40C" w14:textId="77777777" w:rsidR="00FA3A80" w:rsidRDefault="00FA3A80" w:rsidP="00FA3A80">
      <w:pPr>
        <w:pStyle w:val="CommentText"/>
        <w:jc w:val="both"/>
        <w:rPr>
          <w:rFonts w:ascii="Calibri" w:hAnsi="Calibri" w:cs="Calibri"/>
          <w:b/>
          <w:color w:val="330066"/>
          <w:sz w:val="22"/>
          <w:szCs w:val="22"/>
        </w:rPr>
      </w:pPr>
    </w:p>
    <w:p w14:paraId="66191DA6" w14:textId="77777777" w:rsidR="00FA3A80" w:rsidRDefault="00FA3A80" w:rsidP="00FA3A80">
      <w:pPr>
        <w:pStyle w:val="CommentText"/>
        <w:jc w:val="both"/>
        <w:rPr>
          <w:rFonts w:ascii="Calibri" w:hAnsi="Calibri" w:cs="Calibri"/>
          <w:b/>
          <w:color w:val="330066"/>
          <w:sz w:val="22"/>
          <w:szCs w:val="22"/>
        </w:rPr>
      </w:pPr>
    </w:p>
    <w:p w14:paraId="6C935978" w14:textId="77777777" w:rsidR="00FA3A80" w:rsidRDefault="00FA3A80">
      <w:pPr>
        <w:pStyle w:val="CommentText"/>
        <w:jc w:val="both"/>
        <w:rPr>
          <w:rFonts w:ascii="Calibri" w:hAnsi="Calibri" w:cs="Calibri"/>
          <w:b/>
          <w:color w:val="330066"/>
          <w:sz w:val="22"/>
          <w:szCs w:val="22"/>
        </w:rPr>
      </w:pPr>
    </w:p>
    <w:p w14:paraId="6BDC4D92" w14:textId="77777777" w:rsidR="00E8726D" w:rsidRPr="000B2D22" w:rsidRDefault="000B1D3E" w:rsidP="00A1039D">
      <w:pPr>
        <w:pStyle w:val="Heading1"/>
        <w:numPr>
          <w:ilvl w:val="0"/>
          <w:numId w:val="65"/>
        </w:numPr>
        <w:rPr>
          <w:color w:val="330066"/>
        </w:rPr>
      </w:pPr>
      <w:r w:rsidRPr="000B2D22">
        <w:rPr>
          <w:color w:val="330066"/>
        </w:rPr>
        <w:t>Ondertekening</w:t>
      </w:r>
    </w:p>
    <w:tbl>
      <w:tblPr>
        <w:tblpPr w:leftFromText="141" w:rightFromText="141" w:vertAnchor="text" w:tblpY="1"/>
        <w:tblOverlap w:val="never"/>
        <w:tblW w:w="0" w:type="auto"/>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Look w:val="04A0" w:firstRow="1" w:lastRow="0" w:firstColumn="1" w:lastColumn="0" w:noHBand="0" w:noVBand="1"/>
      </w:tblPr>
      <w:tblGrid>
        <w:gridCol w:w="4603"/>
        <w:gridCol w:w="4356"/>
        <w:gridCol w:w="139"/>
        <w:gridCol w:w="559"/>
      </w:tblGrid>
      <w:tr w:rsidR="00E8726D" w:rsidRPr="00F92CFA" w14:paraId="0BAFF6FE" w14:textId="77777777" w:rsidTr="00AB4036">
        <w:trPr>
          <w:trHeight w:val="840"/>
        </w:trPr>
        <w:tc>
          <w:tcPr>
            <w:tcW w:w="9747" w:type="dxa"/>
            <w:gridSpan w:val="4"/>
          </w:tcPr>
          <w:p w14:paraId="7D98D957" w14:textId="77777777" w:rsidR="00312576" w:rsidRPr="00F92CFA" w:rsidRDefault="00312576" w:rsidP="00AB4036">
            <w:pPr>
              <w:rPr>
                <w:rStyle w:val="Strong"/>
                <w:rFonts w:ascii="Calibri" w:hAnsi="Calibri" w:cs="Calibri"/>
                <w:b w:val="0"/>
                <w:color w:val="330066"/>
                <w:sz w:val="22"/>
                <w:szCs w:val="22"/>
              </w:rPr>
            </w:pPr>
          </w:p>
          <w:p w14:paraId="6BD6CFD2" w14:textId="77777777" w:rsidR="00FA3A80" w:rsidRPr="00F92CFA" w:rsidRDefault="000B1D3E" w:rsidP="00FA3A80">
            <w:pPr>
              <w:rPr>
                <w:rStyle w:val="Strong"/>
                <w:rFonts w:ascii="Calibri" w:hAnsi="Calibri" w:cs="Calibri"/>
                <w:b w:val="0"/>
                <w:color w:val="330066"/>
                <w:sz w:val="22"/>
                <w:szCs w:val="22"/>
              </w:rPr>
            </w:pPr>
            <w:r w:rsidRPr="000B1D3E">
              <w:rPr>
                <w:rStyle w:val="Strong"/>
                <w:rFonts w:ascii="Calibri" w:hAnsi="Calibri" w:cs="Calibri"/>
                <w:b w:val="0"/>
                <w:color w:val="330066"/>
                <w:sz w:val="22"/>
                <w:szCs w:val="22"/>
              </w:rPr>
              <w:t>Ondergetekenden verklaren dit meldingsformulier volledig en naar waarheid te hebben ingevuld en verstrekt, en verklaren dat zij (gezamenlijk) bevoegd zijn om de beheerder hierin te vertegenwoordigen.</w:t>
            </w:r>
            <w:r w:rsidR="00FA3A80">
              <w:rPr>
                <w:rStyle w:val="Strong"/>
                <w:rFonts w:ascii="Calibri" w:hAnsi="Calibri" w:cs="Calibri"/>
                <w:b w:val="0"/>
                <w:color w:val="330066"/>
                <w:sz w:val="22"/>
                <w:szCs w:val="22"/>
              </w:rPr>
              <w:t xml:space="preserve"> </w:t>
            </w:r>
            <w:r w:rsidR="00FA3A80" w:rsidRPr="00F3342C">
              <w:rPr>
                <w:rStyle w:val="Strong"/>
                <w:rFonts w:ascii="Calibri" w:hAnsi="Calibri" w:cs="Calibri"/>
                <w:b w:val="0"/>
                <w:color w:val="330066"/>
                <w:sz w:val="22"/>
                <w:szCs w:val="22"/>
              </w:rPr>
              <w:t xml:space="preserve"> Hiervoor</w:t>
            </w:r>
            <w:r w:rsidR="00FA3A80">
              <w:rPr>
                <w:rStyle w:val="Strong"/>
                <w:rFonts w:ascii="Calibri" w:hAnsi="Calibri" w:cs="Calibri"/>
                <w:b w:val="0"/>
                <w:color w:val="330066"/>
                <w:sz w:val="22"/>
                <w:szCs w:val="22"/>
              </w:rPr>
              <w:t xml:space="preserve"> zijn</w:t>
            </w:r>
            <w:r w:rsidR="00FA3A80" w:rsidRPr="00F3342C">
              <w:rPr>
                <w:rStyle w:val="Strong"/>
                <w:rFonts w:ascii="Calibri" w:hAnsi="Calibri" w:cs="Calibri"/>
                <w:b w:val="0"/>
                <w:color w:val="330066"/>
                <w:sz w:val="22"/>
                <w:szCs w:val="22"/>
              </w:rPr>
              <w:t xml:space="preserve"> KvK</w:t>
            </w:r>
            <w:r w:rsidR="00FA3A80">
              <w:rPr>
                <w:rStyle w:val="Strong"/>
                <w:rFonts w:ascii="Calibri" w:hAnsi="Calibri" w:cs="Calibri"/>
                <w:b w:val="0"/>
                <w:color w:val="330066"/>
                <w:sz w:val="22"/>
                <w:szCs w:val="22"/>
              </w:rPr>
              <w:t>-gegevens</w:t>
            </w:r>
            <w:r w:rsidR="00FA3A80" w:rsidRPr="00F3342C">
              <w:rPr>
                <w:rStyle w:val="Strong"/>
                <w:rFonts w:ascii="Calibri" w:hAnsi="Calibri" w:cs="Calibri"/>
                <w:b w:val="0"/>
                <w:color w:val="330066"/>
                <w:sz w:val="22"/>
                <w:szCs w:val="22"/>
              </w:rPr>
              <w:t xml:space="preserve"> i.c.m. eventuele statuten leidend.</w:t>
            </w:r>
          </w:p>
          <w:p w14:paraId="2AEF96D0" w14:textId="77777777" w:rsidR="00FA3A80" w:rsidRPr="00F92CFA" w:rsidRDefault="00FA3A80" w:rsidP="00FA3A80">
            <w:pPr>
              <w:rPr>
                <w:rStyle w:val="Strong"/>
                <w:rFonts w:ascii="Calibri" w:hAnsi="Calibri" w:cs="Calibri"/>
                <w:b w:val="0"/>
                <w:color w:val="330066"/>
                <w:sz w:val="22"/>
                <w:szCs w:val="22"/>
              </w:rPr>
            </w:pPr>
          </w:p>
          <w:p w14:paraId="44797637" w14:textId="77777777" w:rsidR="00E8726D" w:rsidRPr="00F92CFA" w:rsidRDefault="00E8726D" w:rsidP="00AB4036">
            <w:pPr>
              <w:rPr>
                <w:rStyle w:val="Strong"/>
                <w:rFonts w:ascii="Calibri" w:hAnsi="Calibri" w:cs="Calibri"/>
                <w:b w:val="0"/>
                <w:color w:val="330066"/>
                <w:sz w:val="22"/>
                <w:szCs w:val="22"/>
              </w:rPr>
            </w:pPr>
          </w:p>
          <w:p w14:paraId="02B8EEDB" w14:textId="77777777" w:rsidR="00E8726D" w:rsidRPr="00F92CFA" w:rsidRDefault="00E8726D" w:rsidP="00AB4036">
            <w:pPr>
              <w:rPr>
                <w:rStyle w:val="Strong"/>
                <w:rFonts w:ascii="Calibri" w:hAnsi="Calibri" w:cs="Calibri"/>
                <w:b w:val="0"/>
                <w:color w:val="330066"/>
                <w:sz w:val="22"/>
                <w:szCs w:val="22"/>
              </w:rPr>
            </w:pPr>
          </w:p>
        </w:tc>
      </w:tr>
      <w:tr w:rsidR="00C01C6F" w:rsidRPr="008124A6" w14:paraId="5263EFA6" w14:textId="77777777" w:rsidTr="00AB4036">
        <w:trPr>
          <w:gridAfter w:val="2"/>
          <w:wAfter w:w="141" w:type="dxa"/>
          <w:trHeight w:val="1134"/>
        </w:trPr>
        <w:tc>
          <w:tcPr>
            <w:tcW w:w="4644" w:type="dxa"/>
          </w:tcPr>
          <w:p w14:paraId="78A320ED" w14:textId="77777777" w:rsidR="00C01C6F" w:rsidRPr="008124A6" w:rsidRDefault="00C01C6F" w:rsidP="00AB4036">
            <w:pPr>
              <w:rPr>
                <w:rStyle w:val="Strong"/>
                <w:rFonts w:ascii="Calibri" w:hAnsi="Calibri"/>
                <w:b w:val="0"/>
                <w:color w:val="330066"/>
                <w:sz w:val="22"/>
                <w:szCs w:val="22"/>
              </w:rPr>
            </w:pPr>
            <w:r w:rsidRPr="008124A6">
              <w:rPr>
                <w:rStyle w:val="Strong"/>
                <w:rFonts w:ascii="Calibri" w:hAnsi="Calibri"/>
                <w:b w:val="0"/>
                <w:color w:val="330066"/>
                <w:sz w:val="22"/>
                <w:szCs w:val="22"/>
              </w:rPr>
              <w:t>Plaats</w:t>
            </w:r>
          </w:p>
          <w:p w14:paraId="25330CD7" w14:textId="77777777" w:rsidR="00C01C6F" w:rsidRPr="008124A6" w:rsidRDefault="00C01C6F" w:rsidP="00AB4036">
            <w:pPr>
              <w:rPr>
                <w:rStyle w:val="Strong"/>
                <w:rFonts w:ascii="Calibri" w:hAnsi="Calibri"/>
                <w:b w:val="0"/>
                <w:color w:val="330066"/>
                <w:sz w:val="22"/>
                <w:szCs w:val="22"/>
              </w:rPr>
            </w:pPr>
          </w:p>
          <w:p w14:paraId="32805C43" w14:textId="77777777" w:rsidR="00C01C6F" w:rsidRDefault="00C01C6F" w:rsidP="00AB4036">
            <w:pPr>
              <w:rPr>
                <w:rStyle w:val="Strong"/>
                <w:rFonts w:ascii="Calibri" w:hAnsi="Calibri"/>
                <w:b w:val="0"/>
                <w:color w:val="330066"/>
                <w:sz w:val="22"/>
                <w:szCs w:val="22"/>
              </w:rPr>
            </w:pPr>
          </w:p>
          <w:p w14:paraId="01604D1C" w14:textId="77777777" w:rsidR="00C01C6F" w:rsidRDefault="00C01C6F" w:rsidP="00AB4036">
            <w:pPr>
              <w:rPr>
                <w:rStyle w:val="Strong"/>
                <w:rFonts w:ascii="Calibri" w:hAnsi="Calibri"/>
                <w:b w:val="0"/>
                <w:color w:val="330066"/>
                <w:sz w:val="22"/>
                <w:szCs w:val="22"/>
              </w:rPr>
            </w:pPr>
          </w:p>
          <w:p w14:paraId="667AEBAF" w14:textId="77777777" w:rsidR="00C01C6F" w:rsidRPr="008124A6" w:rsidRDefault="00C01C6F" w:rsidP="00AB4036">
            <w:pPr>
              <w:rPr>
                <w:rStyle w:val="Strong"/>
                <w:rFonts w:ascii="Calibri" w:hAnsi="Calibri"/>
                <w:b w:val="0"/>
                <w:color w:val="330066"/>
                <w:sz w:val="22"/>
                <w:szCs w:val="22"/>
              </w:rPr>
            </w:pPr>
          </w:p>
        </w:tc>
        <w:tc>
          <w:tcPr>
            <w:tcW w:w="4395" w:type="dxa"/>
          </w:tcPr>
          <w:p w14:paraId="14B0817A" w14:textId="77777777" w:rsidR="00C01C6F" w:rsidRPr="008124A6" w:rsidRDefault="00C01C6F" w:rsidP="00AB4036">
            <w:pPr>
              <w:rPr>
                <w:rStyle w:val="Strong"/>
                <w:rFonts w:ascii="Calibri" w:hAnsi="Calibri"/>
                <w:b w:val="0"/>
                <w:color w:val="330066"/>
                <w:sz w:val="22"/>
                <w:szCs w:val="22"/>
              </w:rPr>
            </w:pPr>
            <w:r w:rsidRPr="008124A6">
              <w:rPr>
                <w:rStyle w:val="Strong"/>
                <w:rFonts w:ascii="Calibri" w:hAnsi="Calibri"/>
                <w:b w:val="0"/>
                <w:color w:val="330066"/>
                <w:sz w:val="22"/>
                <w:szCs w:val="22"/>
              </w:rPr>
              <w:t>Datum</w:t>
            </w:r>
          </w:p>
        </w:tc>
      </w:tr>
      <w:tr w:rsidR="00C01C6F" w:rsidRPr="008124A6" w14:paraId="3D45AE9A" w14:textId="77777777" w:rsidTr="00AB4036">
        <w:trPr>
          <w:gridAfter w:val="1"/>
          <w:wAfter w:w="567" w:type="dxa"/>
        </w:trPr>
        <w:tc>
          <w:tcPr>
            <w:tcW w:w="4644" w:type="dxa"/>
          </w:tcPr>
          <w:p w14:paraId="5EED9456" w14:textId="77777777" w:rsidR="00C01C6F" w:rsidRDefault="00C01C6F" w:rsidP="00AB4036">
            <w:pPr>
              <w:rPr>
                <w:rStyle w:val="Strong"/>
                <w:rFonts w:ascii="Calibri" w:hAnsi="Calibri"/>
                <w:b w:val="0"/>
                <w:color w:val="330066"/>
                <w:sz w:val="22"/>
                <w:szCs w:val="22"/>
              </w:rPr>
            </w:pPr>
          </w:p>
          <w:p w14:paraId="5B6089B2" w14:textId="77777777" w:rsidR="00C01C6F" w:rsidRDefault="00C01C6F" w:rsidP="00AB4036">
            <w:pPr>
              <w:rPr>
                <w:rStyle w:val="Strong"/>
                <w:rFonts w:ascii="Calibri" w:hAnsi="Calibri"/>
                <w:b w:val="0"/>
                <w:color w:val="330066"/>
                <w:sz w:val="22"/>
                <w:szCs w:val="22"/>
              </w:rPr>
            </w:pPr>
          </w:p>
          <w:p w14:paraId="218F656E" w14:textId="77777777" w:rsidR="00C01C6F" w:rsidRPr="008124A6" w:rsidRDefault="00C01C6F" w:rsidP="00AB4036">
            <w:pPr>
              <w:rPr>
                <w:rStyle w:val="Strong"/>
                <w:rFonts w:ascii="Calibri" w:hAnsi="Calibri"/>
                <w:b w:val="0"/>
                <w:color w:val="330066"/>
                <w:sz w:val="22"/>
                <w:szCs w:val="22"/>
              </w:rPr>
            </w:pPr>
            <w:r w:rsidRPr="008124A6">
              <w:rPr>
                <w:rStyle w:val="Strong"/>
                <w:rFonts w:ascii="Calibri" w:hAnsi="Calibri"/>
                <w:b w:val="0"/>
                <w:color w:val="330066"/>
                <w:sz w:val="22"/>
                <w:szCs w:val="22"/>
              </w:rPr>
              <w:t>Naam dagelijks beleidsbepaler beheerder</w:t>
            </w:r>
          </w:p>
          <w:p w14:paraId="1532F8CB" w14:textId="77777777" w:rsidR="00C01C6F" w:rsidRDefault="00C01C6F" w:rsidP="00AB4036">
            <w:pPr>
              <w:rPr>
                <w:rStyle w:val="Strong"/>
                <w:rFonts w:ascii="Calibri" w:hAnsi="Calibri"/>
                <w:b w:val="0"/>
                <w:color w:val="330066"/>
                <w:sz w:val="22"/>
                <w:szCs w:val="22"/>
              </w:rPr>
            </w:pPr>
          </w:p>
          <w:p w14:paraId="5F7F3054" w14:textId="77777777" w:rsidR="00C01C6F" w:rsidRPr="008124A6" w:rsidRDefault="00C01C6F" w:rsidP="00AB4036">
            <w:pPr>
              <w:rPr>
                <w:rStyle w:val="Strong"/>
                <w:rFonts w:ascii="Calibri" w:hAnsi="Calibri"/>
                <w:b w:val="0"/>
                <w:color w:val="330066"/>
                <w:sz w:val="22"/>
                <w:szCs w:val="22"/>
              </w:rPr>
            </w:pPr>
          </w:p>
          <w:p w14:paraId="2D6DE347" w14:textId="77777777" w:rsidR="00C01C6F" w:rsidRPr="008124A6" w:rsidRDefault="00C01C6F" w:rsidP="00AB4036">
            <w:pPr>
              <w:rPr>
                <w:rStyle w:val="Strong"/>
                <w:rFonts w:ascii="Calibri" w:hAnsi="Calibri"/>
                <w:b w:val="0"/>
                <w:color w:val="330066"/>
                <w:sz w:val="22"/>
                <w:szCs w:val="22"/>
              </w:rPr>
            </w:pPr>
          </w:p>
          <w:p w14:paraId="6BB4EFAF" w14:textId="77777777" w:rsidR="00C01C6F" w:rsidRPr="008124A6" w:rsidRDefault="00C01C6F" w:rsidP="00AB4036">
            <w:pPr>
              <w:rPr>
                <w:rStyle w:val="Strong"/>
                <w:rFonts w:ascii="Calibri" w:hAnsi="Calibri"/>
                <w:b w:val="0"/>
                <w:color w:val="330066"/>
                <w:sz w:val="22"/>
                <w:szCs w:val="22"/>
              </w:rPr>
            </w:pPr>
          </w:p>
        </w:tc>
        <w:tc>
          <w:tcPr>
            <w:tcW w:w="4536" w:type="dxa"/>
            <w:gridSpan w:val="2"/>
          </w:tcPr>
          <w:p w14:paraId="175C0510" w14:textId="77777777" w:rsidR="00C01C6F" w:rsidRDefault="00C01C6F" w:rsidP="00AB4036">
            <w:pPr>
              <w:rPr>
                <w:rStyle w:val="Strong"/>
                <w:rFonts w:ascii="Calibri" w:hAnsi="Calibri"/>
                <w:b w:val="0"/>
                <w:color w:val="330066"/>
                <w:sz w:val="22"/>
                <w:szCs w:val="22"/>
              </w:rPr>
            </w:pPr>
          </w:p>
          <w:p w14:paraId="403AED49" w14:textId="77777777" w:rsidR="00C01C6F" w:rsidRDefault="00C01C6F" w:rsidP="00AB4036">
            <w:pPr>
              <w:rPr>
                <w:rStyle w:val="Strong"/>
                <w:rFonts w:ascii="Calibri" w:hAnsi="Calibri"/>
                <w:b w:val="0"/>
                <w:color w:val="330066"/>
                <w:sz w:val="22"/>
                <w:szCs w:val="22"/>
              </w:rPr>
            </w:pPr>
          </w:p>
          <w:p w14:paraId="2FADE562" w14:textId="77777777" w:rsidR="00C01C6F" w:rsidRPr="008124A6" w:rsidRDefault="00C01C6F" w:rsidP="00AB4036">
            <w:pPr>
              <w:rPr>
                <w:rStyle w:val="Strong"/>
                <w:rFonts w:ascii="Calibri" w:hAnsi="Calibri"/>
                <w:b w:val="0"/>
                <w:color w:val="330066"/>
                <w:sz w:val="22"/>
                <w:szCs w:val="22"/>
              </w:rPr>
            </w:pPr>
            <w:r w:rsidRPr="008124A6">
              <w:rPr>
                <w:rStyle w:val="Strong"/>
                <w:rFonts w:ascii="Calibri" w:hAnsi="Calibri"/>
                <w:b w:val="0"/>
                <w:color w:val="330066"/>
                <w:sz w:val="22"/>
                <w:szCs w:val="22"/>
              </w:rPr>
              <w:t xml:space="preserve">Naam en functie </w:t>
            </w:r>
            <w:r w:rsidRPr="008124A6">
              <w:rPr>
                <w:rFonts w:ascii="Calibri" w:hAnsi="Calibri"/>
                <w:color w:val="330066"/>
                <w:sz w:val="22"/>
                <w:szCs w:val="22"/>
              </w:rPr>
              <w:t>2</w:t>
            </w:r>
            <w:r w:rsidRPr="008124A6">
              <w:rPr>
                <w:rFonts w:ascii="Calibri" w:hAnsi="Calibri"/>
                <w:color w:val="330066"/>
                <w:sz w:val="22"/>
                <w:szCs w:val="22"/>
                <w:vertAlign w:val="superscript"/>
              </w:rPr>
              <w:t>e</w:t>
            </w:r>
            <w:r w:rsidRPr="008124A6">
              <w:rPr>
                <w:rFonts w:ascii="Calibri" w:hAnsi="Calibri"/>
                <w:color w:val="330066"/>
                <w:sz w:val="22"/>
                <w:szCs w:val="22"/>
              </w:rPr>
              <w:t xml:space="preserve"> ondertekenaar</w:t>
            </w:r>
          </w:p>
        </w:tc>
      </w:tr>
      <w:tr w:rsidR="00C01C6F" w:rsidRPr="008124A6" w14:paraId="4673D9A3" w14:textId="77777777" w:rsidTr="00AB4036">
        <w:trPr>
          <w:gridAfter w:val="1"/>
          <w:wAfter w:w="567" w:type="dxa"/>
        </w:trPr>
        <w:tc>
          <w:tcPr>
            <w:tcW w:w="4644" w:type="dxa"/>
          </w:tcPr>
          <w:p w14:paraId="35482728" w14:textId="77777777" w:rsidR="00C01C6F" w:rsidRDefault="00C01C6F" w:rsidP="00AB4036">
            <w:pPr>
              <w:rPr>
                <w:rStyle w:val="Strong"/>
                <w:rFonts w:ascii="Calibri" w:hAnsi="Calibri"/>
                <w:b w:val="0"/>
                <w:color w:val="330066"/>
                <w:sz w:val="22"/>
                <w:szCs w:val="22"/>
              </w:rPr>
            </w:pPr>
          </w:p>
          <w:p w14:paraId="2C1301E0" w14:textId="77777777" w:rsidR="00C01C6F" w:rsidRDefault="00C01C6F" w:rsidP="00AB4036">
            <w:pPr>
              <w:rPr>
                <w:rStyle w:val="Strong"/>
                <w:rFonts w:ascii="Calibri" w:hAnsi="Calibri"/>
                <w:b w:val="0"/>
                <w:color w:val="330066"/>
                <w:sz w:val="22"/>
                <w:szCs w:val="22"/>
              </w:rPr>
            </w:pPr>
          </w:p>
          <w:p w14:paraId="703BA7C4" w14:textId="77777777" w:rsidR="00C01C6F" w:rsidRDefault="00C01C6F" w:rsidP="00AB4036">
            <w:pPr>
              <w:rPr>
                <w:rStyle w:val="Strong"/>
                <w:rFonts w:ascii="Calibri" w:hAnsi="Calibri"/>
                <w:b w:val="0"/>
                <w:color w:val="330066"/>
                <w:sz w:val="22"/>
                <w:szCs w:val="22"/>
              </w:rPr>
            </w:pPr>
            <w:r w:rsidRPr="008124A6">
              <w:rPr>
                <w:rStyle w:val="Strong"/>
                <w:rFonts w:ascii="Calibri" w:hAnsi="Calibri"/>
                <w:b w:val="0"/>
                <w:color w:val="330066"/>
                <w:sz w:val="22"/>
                <w:szCs w:val="22"/>
              </w:rPr>
              <w:t>Handtekening dagelijks beleidsbepaler beheerder</w:t>
            </w:r>
          </w:p>
          <w:p w14:paraId="3BA00FA7" w14:textId="77777777" w:rsidR="00AB4036" w:rsidRPr="008124A6" w:rsidRDefault="00AB4036" w:rsidP="00AB4036">
            <w:pPr>
              <w:rPr>
                <w:rStyle w:val="Strong"/>
                <w:rFonts w:ascii="Calibri" w:hAnsi="Calibri"/>
                <w:b w:val="0"/>
                <w:color w:val="330066"/>
                <w:sz w:val="22"/>
                <w:szCs w:val="22"/>
              </w:rPr>
            </w:pPr>
          </w:p>
        </w:tc>
        <w:tc>
          <w:tcPr>
            <w:tcW w:w="4536" w:type="dxa"/>
            <w:gridSpan w:val="2"/>
          </w:tcPr>
          <w:p w14:paraId="0685407B" w14:textId="77777777" w:rsidR="00C01C6F" w:rsidRDefault="00C01C6F" w:rsidP="00AB4036">
            <w:pPr>
              <w:rPr>
                <w:rStyle w:val="Strong"/>
                <w:rFonts w:ascii="Calibri" w:hAnsi="Calibri"/>
                <w:b w:val="0"/>
                <w:color w:val="330066"/>
                <w:sz w:val="22"/>
                <w:szCs w:val="22"/>
              </w:rPr>
            </w:pPr>
          </w:p>
          <w:p w14:paraId="410754BF" w14:textId="77777777" w:rsidR="00C01C6F" w:rsidRDefault="00C01C6F" w:rsidP="00AB4036">
            <w:pPr>
              <w:rPr>
                <w:rStyle w:val="Strong"/>
                <w:rFonts w:ascii="Calibri" w:hAnsi="Calibri"/>
                <w:b w:val="0"/>
                <w:color w:val="330066"/>
                <w:sz w:val="22"/>
                <w:szCs w:val="22"/>
              </w:rPr>
            </w:pPr>
          </w:p>
          <w:p w14:paraId="514B07B7" w14:textId="77777777" w:rsidR="00C01C6F" w:rsidRPr="008124A6" w:rsidRDefault="00C01C6F" w:rsidP="00AB4036">
            <w:pPr>
              <w:rPr>
                <w:rStyle w:val="Strong"/>
                <w:rFonts w:ascii="Calibri" w:hAnsi="Calibri"/>
                <w:b w:val="0"/>
                <w:color w:val="330066"/>
                <w:sz w:val="22"/>
                <w:szCs w:val="22"/>
              </w:rPr>
            </w:pPr>
            <w:r w:rsidRPr="008124A6">
              <w:rPr>
                <w:rStyle w:val="Strong"/>
                <w:rFonts w:ascii="Calibri" w:hAnsi="Calibri"/>
                <w:b w:val="0"/>
                <w:color w:val="330066"/>
                <w:sz w:val="22"/>
                <w:szCs w:val="22"/>
              </w:rPr>
              <w:t xml:space="preserve">Handtekening </w:t>
            </w:r>
            <w:r w:rsidRPr="008124A6">
              <w:rPr>
                <w:rFonts w:ascii="Calibri" w:hAnsi="Calibri"/>
                <w:color w:val="330066"/>
                <w:sz w:val="22"/>
                <w:szCs w:val="22"/>
              </w:rPr>
              <w:t>2</w:t>
            </w:r>
            <w:r w:rsidRPr="008124A6">
              <w:rPr>
                <w:rFonts w:ascii="Calibri" w:hAnsi="Calibri"/>
                <w:color w:val="330066"/>
                <w:sz w:val="22"/>
                <w:szCs w:val="22"/>
                <w:vertAlign w:val="superscript"/>
              </w:rPr>
              <w:t>e</w:t>
            </w:r>
            <w:r w:rsidRPr="008124A6">
              <w:rPr>
                <w:rFonts w:ascii="Calibri" w:hAnsi="Calibri"/>
                <w:color w:val="330066"/>
                <w:sz w:val="22"/>
                <w:szCs w:val="22"/>
              </w:rPr>
              <w:t xml:space="preserve"> ondertekenaar</w:t>
            </w:r>
          </w:p>
        </w:tc>
      </w:tr>
    </w:tbl>
    <w:p w14:paraId="65711A1B" w14:textId="77777777" w:rsidR="00861839" w:rsidRPr="00F92CFA" w:rsidRDefault="00861839" w:rsidP="00AB4036">
      <w:pPr>
        <w:spacing w:after="200" w:line="276" w:lineRule="auto"/>
        <w:rPr>
          <w:rFonts w:ascii="Calibri" w:hAnsi="Calibri" w:cs="Calibri"/>
          <w:b/>
          <w:bCs/>
          <w:color w:val="330066"/>
          <w:sz w:val="22"/>
          <w:szCs w:val="22"/>
        </w:rPr>
      </w:pPr>
    </w:p>
    <w:sectPr w:rsidR="00861839" w:rsidRPr="00F92CFA" w:rsidSect="00A1039D">
      <w:headerReference w:type="even" r:id="rId17"/>
      <w:headerReference w:type="default" r:id="rId18"/>
      <w:footerReference w:type="even" r:id="rId19"/>
      <w:footerReference w:type="default" r:id="rId20"/>
      <w:headerReference w:type="first" r:id="rId21"/>
      <w:footerReference w:type="first" r:id="rId22"/>
      <w:pgSz w:w="11906" w:h="16838" w:code="9"/>
      <w:pgMar w:top="1418" w:right="958" w:bottom="1134" w:left="1281" w:header="709" w:footer="584" w:gutter="0"/>
      <w:paperSrc w:first="15" w:other="15"/>
      <w:pgNumType w:start="1"/>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666F7FA" w14:textId="77777777" w:rsidR="00300ED8" w:rsidRDefault="00300ED8" w:rsidP="00BA5969">
      <w:r>
        <w:separator/>
      </w:r>
    </w:p>
  </w:endnote>
  <w:endnote w:type="continuationSeparator" w:id="0">
    <w:p w14:paraId="1CE2A188" w14:textId="77777777" w:rsidR="00300ED8" w:rsidRDefault="00300ED8" w:rsidP="00BA5969">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Arial">
    <w:panose1 w:val="020B0604020202020204"/>
    <w:charset w:val="00"/>
    <w:family w:val="swiss"/>
    <w:pitch w:val="variable"/>
    <w:sig w:usb0="E0002EFF" w:usb1="C000785B" w:usb2="00000009" w:usb3="00000000" w:csb0="000001FF" w:csb1="00000000"/>
  </w:font>
  <w:font w:name="Courier">
    <w:panose1 w:val="02070409020205020404"/>
    <w:charset w:val="00"/>
    <w:family w:val="modern"/>
    <w:pitch w:val="fixed"/>
    <w:sig w:usb0="00000003" w:usb1="00000000" w:usb2="00000000" w:usb3="00000000" w:csb0="00000001" w:csb1="00000000"/>
  </w:font>
  <w:font w:name="Times">
    <w:panose1 w:val="02020603050405020304"/>
    <w:charset w:val="00"/>
    <w:family w:val="roman"/>
    <w:pitch w:val="variable"/>
    <w:sig w:usb0="E0002EFF" w:usb1="C000785B" w:usb2="00000009" w:usb3="00000000" w:csb0="000001FF" w:csb1="00000000"/>
  </w:font>
  <w:font w:name="Minion">
    <w:altName w:val="MV Boli"/>
    <w:charset w:val="00"/>
    <w:family w:val="roman"/>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Cambria">
    <w:panose1 w:val="02040503050406030204"/>
    <w:charset w:val="00"/>
    <w:family w:val="roman"/>
    <w:pitch w:val="variable"/>
    <w:sig w:usb0="E00006FF" w:usb1="420024FF" w:usb2="02000000" w:usb3="00000000" w:csb0="0000019F" w:csb1="00000000"/>
  </w:font>
  <w:font w:name="Aptos Display">
    <w:charset w:val="00"/>
    <w:family w:val="swiss"/>
    <w:pitch w:val="variable"/>
    <w:sig w:usb0="20000287" w:usb1="00000003" w:usb2="00000000" w:usb3="00000000" w:csb0="0000019F" w:csb1="00000000"/>
  </w:font>
  <w:font w:name="Aptos">
    <w:charset w:val="00"/>
    <w:family w:val="swiss"/>
    <w:pitch w:val="variable"/>
    <w:sig w:usb0="20000287" w:usb1="00000003"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431CB75" w14:textId="77777777" w:rsidR="00D10556" w:rsidRDefault="00D10556">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96ACCDE" w14:textId="77777777" w:rsidR="00DE2A19" w:rsidRDefault="00DE2A19">
    <w:pPr>
      <w:pStyle w:val="Footer"/>
    </w:pPr>
  </w:p>
  <w:tbl>
    <w:tblPr>
      <w:tblW w:w="0" w:type="auto"/>
      <w:tblLayout w:type="fixed"/>
      <w:tblCellMar>
        <w:left w:w="0" w:type="dxa"/>
        <w:right w:w="0" w:type="dxa"/>
      </w:tblCellMar>
      <w:tblLook w:val="0000" w:firstRow="0" w:lastRow="0" w:firstColumn="0" w:lastColumn="0" w:noHBand="0" w:noVBand="0"/>
    </w:tblPr>
    <w:tblGrid>
      <w:gridCol w:w="4803"/>
      <w:gridCol w:w="4879"/>
    </w:tblGrid>
    <w:tr w:rsidR="00DE2A19" w14:paraId="38C464F4" w14:textId="77777777" w:rsidTr="00E535AA">
      <w:tblPrEx>
        <w:tblCellMar>
          <w:top w:w="0" w:type="dxa"/>
          <w:left w:w="0" w:type="dxa"/>
          <w:bottom w:w="0" w:type="dxa"/>
          <w:right w:w="0" w:type="dxa"/>
        </w:tblCellMar>
      </w:tblPrEx>
      <w:tc>
        <w:tcPr>
          <w:tcW w:w="4803" w:type="dxa"/>
        </w:tcPr>
        <w:p w14:paraId="01423300" w14:textId="77777777" w:rsidR="00DE2A19" w:rsidRPr="004E64AD" w:rsidRDefault="00DE2A19" w:rsidP="006136E4">
          <w:pPr>
            <w:pStyle w:val="Huisstijl-adres"/>
            <w:rPr>
              <w:rFonts w:ascii="Calibri" w:hAnsi="Calibri"/>
              <w:b w:val="0"/>
              <w:color w:val="A98F00"/>
              <w:sz w:val="20"/>
            </w:rPr>
          </w:pPr>
          <w:bookmarkStart w:id="5" w:name="bmNaamBedrijf2" w:colFirst="1" w:colLast="1"/>
          <w:r w:rsidRPr="004E64AD">
            <w:rPr>
              <w:rFonts w:ascii="Calibri" w:hAnsi="Calibri"/>
              <w:b w:val="0"/>
              <w:color w:val="A98F00"/>
              <w:sz w:val="20"/>
            </w:rPr>
            <w:t>VERSIE</w:t>
          </w:r>
          <w:r w:rsidR="00EF7BD5">
            <w:rPr>
              <w:rFonts w:ascii="Calibri" w:hAnsi="Calibri"/>
              <w:b w:val="0"/>
              <w:color w:val="A98F00"/>
              <w:sz w:val="20"/>
            </w:rPr>
            <w:t xml:space="preserve"> JUNI 2024</w:t>
          </w:r>
        </w:p>
      </w:tc>
      <w:tc>
        <w:tcPr>
          <w:tcW w:w="4879" w:type="dxa"/>
        </w:tcPr>
        <w:p w14:paraId="63AB2C03" w14:textId="77777777" w:rsidR="00DE2A19" w:rsidRDefault="00DE2A19" w:rsidP="00E535AA">
          <w:pPr>
            <w:pStyle w:val="Huisstijl-adres"/>
          </w:pPr>
        </w:p>
      </w:tc>
    </w:tr>
    <w:tr w:rsidR="00DE2A19" w14:paraId="48B90D5B" w14:textId="77777777" w:rsidTr="00E535AA">
      <w:tblPrEx>
        <w:tblCellMar>
          <w:top w:w="0" w:type="dxa"/>
          <w:left w:w="0" w:type="dxa"/>
          <w:bottom w:w="0" w:type="dxa"/>
          <w:right w:w="0" w:type="dxa"/>
        </w:tblCellMar>
      </w:tblPrEx>
      <w:tc>
        <w:tcPr>
          <w:tcW w:w="4803" w:type="dxa"/>
        </w:tcPr>
        <w:p w14:paraId="6161BF3A" w14:textId="77777777" w:rsidR="00DE2A19" w:rsidRDefault="00DE2A19" w:rsidP="00E535AA">
          <w:pPr>
            <w:pStyle w:val="Huisstijl-adres"/>
            <w:rPr>
              <w:b w:val="0"/>
            </w:rPr>
          </w:pPr>
          <w:bookmarkStart w:id="6" w:name="bmAdres2" w:colFirst="1" w:colLast="1"/>
          <w:bookmarkStart w:id="7" w:name="bmAdresLinks2" w:colFirst="0" w:colLast="0"/>
          <w:bookmarkEnd w:id="5"/>
        </w:p>
      </w:tc>
      <w:tc>
        <w:tcPr>
          <w:tcW w:w="4879" w:type="dxa"/>
        </w:tcPr>
        <w:p w14:paraId="7DF2050F" w14:textId="77777777" w:rsidR="00DE2A19" w:rsidRDefault="00DE2A19" w:rsidP="00E535AA">
          <w:pPr>
            <w:pStyle w:val="Huisstijl-adres"/>
            <w:rPr>
              <w:b w:val="0"/>
            </w:rPr>
          </w:pPr>
        </w:p>
      </w:tc>
    </w:tr>
    <w:bookmarkEnd w:id="6"/>
    <w:bookmarkEnd w:id="7"/>
  </w:tbl>
  <w:p w14:paraId="7E422E1A" w14:textId="77777777" w:rsidR="00DE2A19" w:rsidRDefault="00DE2A19">
    <w:pPr>
      <w:pStyle w:val="Footer"/>
    </w:pPr>
  </w:p>
  <w:p w14:paraId="4BEF97AD" w14:textId="77777777" w:rsidR="00DE2A19" w:rsidRDefault="00DE2A19">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59E3513" w14:textId="77777777" w:rsidR="00D10556" w:rsidRDefault="00D10556">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EDA581A" w14:textId="77777777" w:rsidR="00300ED8" w:rsidRDefault="00300ED8" w:rsidP="00BA5969">
      <w:r>
        <w:separator/>
      </w:r>
    </w:p>
  </w:footnote>
  <w:footnote w:type="continuationSeparator" w:id="0">
    <w:p w14:paraId="0EB686BD" w14:textId="77777777" w:rsidR="00300ED8" w:rsidRDefault="00300ED8" w:rsidP="00BA5969">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B2F768" w14:textId="77777777" w:rsidR="00D10556" w:rsidRDefault="00D10556">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0F3E35A" w14:textId="77777777" w:rsidR="00DE2A19" w:rsidRPr="00EF4382" w:rsidRDefault="00DE2A19">
    <w:pPr>
      <w:pStyle w:val="Header"/>
      <w:jc w:val="right"/>
      <w:rPr>
        <w:rFonts w:ascii="Calibri" w:hAnsi="Calibri"/>
        <w:color w:val="A98F00"/>
        <w:sz w:val="20"/>
      </w:rPr>
    </w:pPr>
    <w:r w:rsidRPr="00EF4382">
      <w:rPr>
        <w:rFonts w:ascii="Calibri" w:hAnsi="Calibri"/>
        <w:color w:val="A98F00"/>
        <w:sz w:val="20"/>
      </w:rPr>
      <w:t>Pag</w:t>
    </w:r>
    <w:r>
      <w:rPr>
        <w:rFonts w:ascii="Calibri" w:hAnsi="Calibri"/>
        <w:color w:val="A98F00"/>
        <w:sz w:val="20"/>
      </w:rPr>
      <w:t>ina</w:t>
    </w:r>
    <w:r w:rsidRPr="00EF4382">
      <w:rPr>
        <w:rFonts w:ascii="Calibri" w:hAnsi="Calibri"/>
        <w:color w:val="A98F00"/>
        <w:sz w:val="20"/>
      </w:rPr>
      <w:t xml:space="preserve"> </w:t>
    </w:r>
    <w:r w:rsidRPr="00EF4382">
      <w:rPr>
        <w:rFonts w:ascii="Calibri" w:hAnsi="Calibri"/>
        <w:color w:val="A98F00"/>
        <w:sz w:val="20"/>
      </w:rPr>
      <w:fldChar w:fldCharType="begin"/>
    </w:r>
    <w:r w:rsidRPr="00EF4382">
      <w:rPr>
        <w:rFonts w:ascii="Calibri" w:hAnsi="Calibri"/>
        <w:color w:val="A98F00"/>
        <w:sz w:val="20"/>
      </w:rPr>
      <w:instrText xml:space="preserve"> PAGE </w:instrText>
    </w:r>
    <w:r w:rsidRPr="00EF4382">
      <w:rPr>
        <w:rFonts w:ascii="Calibri" w:hAnsi="Calibri"/>
        <w:color w:val="A98F00"/>
        <w:sz w:val="20"/>
      </w:rPr>
      <w:fldChar w:fldCharType="separate"/>
    </w:r>
    <w:r w:rsidR="00EA7B18">
      <w:rPr>
        <w:rFonts w:ascii="Calibri" w:hAnsi="Calibri"/>
        <w:noProof/>
        <w:color w:val="A98F00"/>
        <w:sz w:val="20"/>
      </w:rPr>
      <w:t>2</w:t>
    </w:r>
    <w:r w:rsidRPr="00EF4382">
      <w:rPr>
        <w:rFonts w:ascii="Calibri" w:hAnsi="Calibri"/>
        <w:color w:val="A98F00"/>
        <w:sz w:val="20"/>
      </w:rPr>
      <w:fldChar w:fldCharType="end"/>
    </w:r>
    <w:r w:rsidRPr="00EF4382">
      <w:rPr>
        <w:rFonts w:ascii="Calibri" w:hAnsi="Calibri"/>
        <w:color w:val="A98F00"/>
        <w:sz w:val="20"/>
      </w:rPr>
      <w:t xml:space="preserve"> </w:t>
    </w:r>
    <w:r>
      <w:rPr>
        <w:rFonts w:ascii="Calibri" w:hAnsi="Calibri"/>
        <w:color w:val="A98F00"/>
        <w:sz w:val="20"/>
      </w:rPr>
      <w:t>van</w:t>
    </w:r>
    <w:r w:rsidRPr="00EF4382">
      <w:rPr>
        <w:rFonts w:ascii="Calibri" w:hAnsi="Calibri"/>
        <w:color w:val="A98F00"/>
        <w:sz w:val="20"/>
      </w:rPr>
      <w:t xml:space="preserve"> </w:t>
    </w:r>
    <w:r w:rsidRPr="00EF4382">
      <w:rPr>
        <w:rFonts w:ascii="Calibri" w:hAnsi="Calibri"/>
        <w:color w:val="A98F00"/>
        <w:sz w:val="20"/>
      </w:rPr>
      <w:fldChar w:fldCharType="begin"/>
    </w:r>
    <w:r w:rsidRPr="00EF4382">
      <w:rPr>
        <w:rFonts w:ascii="Calibri" w:hAnsi="Calibri"/>
        <w:color w:val="A98F00"/>
        <w:sz w:val="20"/>
      </w:rPr>
      <w:instrText xml:space="preserve"> NUMPAGES  </w:instrText>
    </w:r>
    <w:r w:rsidRPr="00EF4382">
      <w:rPr>
        <w:rFonts w:ascii="Calibri" w:hAnsi="Calibri"/>
        <w:color w:val="A98F00"/>
        <w:sz w:val="20"/>
      </w:rPr>
      <w:fldChar w:fldCharType="separate"/>
    </w:r>
    <w:r w:rsidR="00EA7B18">
      <w:rPr>
        <w:rFonts w:ascii="Calibri" w:hAnsi="Calibri"/>
        <w:noProof/>
        <w:color w:val="A98F00"/>
        <w:sz w:val="20"/>
      </w:rPr>
      <w:t>15</w:t>
    </w:r>
    <w:r w:rsidRPr="00EF4382">
      <w:rPr>
        <w:rFonts w:ascii="Calibri" w:hAnsi="Calibri"/>
        <w:color w:val="A98F00"/>
        <w:sz w:val="20"/>
      </w:rPr>
      <w:fldChar w:fldCharType="end"/>
    </w:r>
  </w:p>
  <w:p w14:paraId="0765CE36" w14:textId="77777777" w:rsidR="00DE2A19" w:rsidRPr="00877F4E" w:rsidRDefault="00DE2A19">
    <w:pPr>
      <w:pStyle w:val="Header"/>
      <w:rPr>
        <w:lang w:val="en-US"/>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52B23BE" w14:textId="77777777" w:rsidR="00D10556" w:rsidRDefault="00D10556">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3157DCB"/>
    <w:multiLevelType w:val="hybridMultilevel"/>
    <w:tmpl w:val="44388CCE"/>
    <w:lvl w:ilvl="0" w:tplc="0413001B">
      <w:start w:val="1"/>
      <w:numFmt w:val="lowerRoman"/>
      <w:lvlText w:val="%1."/>
      <w:lvlJc w:val="righ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 w15:restartNumberingAfterBreak="0">
    <w:nsid w:val="0539005A"/>
    <w:multiLevelType w:val="hybridMultilevel"/>
    <w:tmpl w:val="9850997A"/>
    <w:lvl w:ilvl="0" w:tplc="0413001B">
      <w:start w:val="1"/>
      <w:numFmt w:val="lowerRoman"/>
      <w:lvlText w:val="%1."/>
      <w:lvlJc w:val="righ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2" w15:restartNumberingAfterBreak="0">
    <w:nsid w:val="093B47C0"/>
    <w:multiLevelType w:val="multilevel"/>
    <w:tmpl w:val="CDFAAE80"/>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3" w15:restartNumberingAfterBreak="0">
    <w:nsid w:val="0D9963BA"/>
    <w:multiLevelType w:val="hybridMultilevel"/>
    <w:tmpl w:val="2200C6DE"/>
    <w:lvl w:ilvl="0" w:tplc="04130015">
      <w:start w:val="1"/>
      <w:numFmt w:val="upperLetter"/>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4" w15:restartNumberingAfterBreak="0">
    <w:nsid w:val="103C0289"/>
    <w:multiLevelType w:val="hybridMultilevel"/>
    <w:tmpl w:val="28F4928C"/>
    <w:lvl w:ilvl="0" w:tplc="B4AA7956">
      <w:start w:val="1"/>
      <w:numFmt w:val="bullet"/>
      <w:lvlText w:val="□"/>
      <w:lvlJc w:val="left"/>
      <w:pPr>
        <w:ind w:left="720" w:hanging="360"/>
      </w:pPr>
      <w:rPr>
        <w:rFonts w:ascii="Courier New" w:hAnsi="Courier New"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5" w15:restartNumberingAfterBreak="0">
    <w:nsid w:val="1252164C"/>
    <w:multiLevelType w:val="hybridMultilevel"/>
    <w:tmpl w:val="8D100C44"/>
    <w:lvl w:ilvl="0" w:tplc="B4AA7956">
      <w:start w:val="1"/>
      <w:numFmt w:val="bullet"/>
      <w:lvlText w:val="□"/>
      <w:lvlJc w:val="left"/>
      <w:pPr>
        <w:ind w:left="720" w:hanging="360"/>
      </w:pPr>
      <w:rPr>
        <w:rFonts w:ascii="Courier New" w:hAnsi="Courier New"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6" w15:restartNumberingAfterBreak="0">
    <w:nsid w:val="16574DA9"/>
    <w:multiLevelType w:val="multilevel"/>
    <w:tmpl w:val="3466ADB6"/>
    <w:lvl w:ilvl="0">
      <w:start w:val="4"/>
      <w:numFmt w:val="decimal"/>
      <w:lvlText w:val="%1."/>
      <w:lvlJc w:val="left"/>
      <w:pPr>
        <w:ind w:left="360" w:hanging="360"/>
      </w:pPr>
      <w:rPr>
        <w:rFonts w:hint="default"/>
      </w:rPr>
    </w:lvl>
    <w:lvl w:ilvl="1">
      <w:start w:val="1"/>
      <w:numFmt w:val="decimal"/>
      <w:lvlText w:val="%1.%2."/>
      <w:lvlJc w:val="left"/>
      <w:pPr>
        <w:ind w:left="720" w:hanging="72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7" w15:restartNumberingAfterBreak="0">
    <w:nsid w:val="173D265C"/>
    <w:multiLevelType w:val="hybridMultilevel"/>
    <w:tmpl w:val="B4F0E6A2"/>
    <w:lvl w:ilvl="0" w:tplc="08BEBA40">
      <w:numFmt w:val="bullet"/>
      <w:lvlText w:val="-"/>
      <w:lvlJc w:val="left"/>
      <w:pPr>
        <w:ind w:left="360" w:hanging="360"/>
      </w:pPr>
      <w:rPr>
        <w:rFonts w:ascii="Times New Roman" w:eastAsia="Times New Roman" w:hAnsi="Times New Roman" w:cs="Times New Roman" w:hint="default"/>
      </w:rPr>
    </w:lvl>
    <w:lvl w:ilvl="1" w:tplc="04130003">
      <w:start w:val="1"/>
      <w:numFmt w:val="bullet"/>
      <w:lvlText w:val="o"/>
      <w:lvlJc w:val="left"/>
      <w:pPr>
        <w:ind w:left="1440" w:hanging="360"/>
      </w:pPr>
      <w:rPr>
        <w:rFonts w:ascii="Courier New" w:hAnsi="Courier New" w:cs="Courier New" w:hint="default"/>
      </w:rPr>
    </w:lvl>
    <w:lvl w:ilvl="2" w:tplc="04130005">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8" w15:restartNumberingAfterBreak="0">
    <w:nsid w:val="19371337"/>
    <w:multiLevelType w:val="multilevel"/>
    <w:tmpl w:val="7B0E4764"/>
    <w:lvl w:ilvl="0">
      <w:start w:val="3"/>
      <w:numFmt w:val="decimal"/>
      <w:lvlText w:val="%1."/>
      <w:lvlJc w:val="left"/>
      <w:pPr>
        <w:ind w:left="360" w:hanging="360"/>
      </w:pPr>
      <w:rPr>
        <w:rFonts w:hint="default"/>
      </w:rPr>
    </w:lvl>
    <w:lvl w:ilvl="1">
      <w:start w:val="1"/>
      <w:numFmt w:val="decimal"/>
      <w:isLgl/>
      <w:lvlText w:val="%1.%2."/>
      <w:lvlJc w:val="left"/>
      <w:pPr>
        <w:ind w:left="360" w:hanging="360"/>
      </w:pPr>
      <w:rPr>
        <w:rFonts w:hint="default"/>
        <w:b w:val="0"/>
      </w:rPr>
    </w:lvl>
    <w:lvl w:ilvl="2">
      <w:start w:val="1"/>
      <w:numFmt w:val="decimal"/>
      <w:isLgl/>
      <w:lvlText w:val="%1.%2.%3."/>
      <w:lvlJc w:val="left"/>
      <w:pPr>
        <w:ind w:left="720" w:hanging="720"/>
      </w:pPr>
      <w:rPr>
        <w:rFonts w:hint="default"/>
        <w:b w:val="0"/>
      </w:rPr>
    </w:lvl>
    <w:lvl w:ilvl="3">
      <w:start w:val="1"/>
      <w:numFmt w:val="decimal"/>
      <w:isLgl/>
      <w:lvlText w:val="%1.%2.%3.%4."/>
      <w:lvlJc w:val="left"/>
      <w:pPr>
        <w:ind w:left="720" w:hanging="720"/>
      </w:pPr>
      <w:rPr>
        <w:rFonts w:hint="default"/>
        <w:b w:val="0"/>
      </w:rPr>
    </w:lvl>
    <w:lvl w:ilvl="4">
      <w:start w:val="1"/>
      <w:numFmt w:val="decimal"/>
      <w:isLgl/>
      <w:lvlText w:val="%1.%2.%3.%4.%5."/>
      <w:lvlJc w:val="left"/>
      <w:pPr>
        <w:ind w:left="1080" w:hanging="1080"/>
      </w:pPr>
      <w:rPr>
        <w:rFonts w:hint="default"/>
        <w:b w:val="0"/>
      </w:rPr>
    </w:lvl>
    <w:lvl w:ilvl="5">
      <w:start w:val="1"/>
      <w:numFmt w:val="decimal"/>
      <w:isLgl/>
      <w:lvlText w:val="%1.%2.%3.%4.%5.%6."/>
      <w:lvlJc w:val="left"/>
      <w:pPr>
        <w:ind w:left="1080" w:hanging="1080"/>
      </w:pPr>
      <w:rPr>
        <w:rFonts w:hint="default"/>
        <w:b w:val="0"/>
      </w:rPr>
    </w:lvl>
    <w:lvl w:ilvl="6">
      <w:start w:val="1"/>
      <w:numFmt w:val="decimal"/>
      <w:isLgl/>
      <w:lvlText w:val="%1.%2.%3.%4.%5.%6.%7."/>
      <w:lvlJc w:val="left"/>
      <w:pPr>
        <w:ind w:left="1080" w:hanging="1080"/>
      </w:pPr>
      <w:rPr>
        <w:rFonts w:hint="default"/>
        <w:b w:val="0"/>
      </w:rPr>
    </w:lvl>
    <w:lvl w:ilvl="7">
      <w:start w:val="1"/>
      <w:numFmt w:val="decimal"/>
      <w:isLgl/>
      <w:lvlText w:val="%1.%2.%3.%4.%5.%6.%7.%8."/>
      <w:lvlJc w:val="left"/>
      <w:pPr>
        <w:ind w:left="1440" w:hanging="1440"/>
      </w:pPr>
      <w:rPr>
        <w:rFonts w:hint="default"/>
        <w:b w:val="0"/>
      </w:rPr>
    </w:lvl>
    <w:lvl w:ilvl="8">
      <w:start w:val="1"/>
      <w:numFmt w:val="decimal"/>
      <w:isLgl/>
      <w:lvlText w:val="%1.%2.%3.%4.%5.%6.%7.%8.%9."/>
      <w:lvlJc w:val="left"/>
      <w:pPr>
        <w:ind w:left="1440" w:hanging="1440"/>
      </w:pPr>
      <w:rPr>
        <w:rFonts w:hint="default"/>
        <w:b w:val="0"/>
      </w:rPr>
    </w:lvl>
  </w:abstractNum>
  <w:abstractNum w:abstractNumId="9" w15:restartNumberingAfterBreak="0">
    <w:nsid w:val="1A223FCD"/>
    <w:multiLevelType w:val="hybridMultilevel"/>
    <w:tmpl w:val="07D4BCD6"/>
    <w:lvl w:ilvl="0" w:tplc="B4AA7956">
      <w:start w:val="1"/>
      <w:numFmt w:val="bullet"/>
      <w:lvlText w:val="□"/>
      <w:lvlJc w:val="left"/>
      <w:pPr>
        <w:ind w:left="720" w:hanging="360"/>
      </w:pPr>
      <w:rPr>
        <w:rFonts w:ascii="Courier New" w:hAnsi="Courier New"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0" w15:restartNumberingAfterBreak="0">
    <w:nsid w:val="1B507319"/>
    <w:multiLevelType w:val="hybridMultilevel"/>
    <w:tmpl w:val="D5325DCC"/>
    <w:lvl w:ilvl="0" w:tplc="C54EBE6E">
      <w:start w:val="1"/>
      <w:numFmt w:val="decimal"/>
      <w:pStyle w:val="Heading1"/>
      <w:lvlText w:val="%1."/>
      <w:lvlJc w:val="left"/>
      <w:pPr>
        <w:ind w:left="720" w:hanging="360"/>
      </w:pPr>
      <w:rPr>
        <w:rFonts w:hint="default"/>
      </w:rPr>
    </w:lvl>
    <w:lvl w:ilvl="1" w:tplc="04130019">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1" w15:restartNumberingAfterBreak="0">
    <w:nsid w:val="1E9F7B42"/>
    <w:multiLevelType w:val="hybridMultilevel"/>
    <w:tmpl w:val="FFC85480"/>
    <w:lvl w:ilvl="0" w:tplc="B4AA7956">
      <w:start w:val="1"/>
      <w:numFmt w:val="bullet"/>
      <w:lvlText w:val="□"/>
      <w:lvlJc w:val="left"/>
      <w:pPr>
        <w:ind w:left="720" w:hanging="360"/>
      </w:pPr>
      <w:rPr>
        <w:rFonts w:ascii="Courier New" w:hAnsi="Courier New"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2" w15:restartNumberingAfterBreak="0">
    <w:nsid w:val="24DE0FBE"/>
    <w:multiLevelType w:val="hybridMultilevel"/>
    <w:tmpl w:val="17EE6964"/>
    <w:lvl w:ilvl="0" w:tplc="0413001B">
      <w:start w:val="1"/>
      <w:numFmt w:val="lowerRoman"/>
      <w:lvlText w:val="%1."/>
      <w:lvlJc w:val="righ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3" w15:restartNumberingAfterBreak="0">
    <w:nsid w:val="25C1171D"/>
    <w:multiLevelType w:val="multilevel"/>
    <w:tmpl w:val="9B7087D4"/>
    <w:lvl w:ilvl="0">
      <w:start w:val="2"/>
      <w:numFmt w:val="decimal"/>
      <w:lvlText w:val="%1."/>
      <w:lvlJc w:val="left"/>
      <w:pPr>
        <w:ind w:left="360" w:hanging="360"/>
      </w:pPr>
      <w:rPr>
        <w:rFonts w:hint="default"/>
      </w:rPr>
    </w:lvl>
    <w:lvl w:ilvl="1">
      <w:start w:val="1"/>
      <w:numFmt w:val="decimal"/>
      <w:isLgl/>
      <w:lvlText w:val="%1.%2."/>
      <w:lvlJc w:val="left"/>
      <w:pPr>
        <w:ind w:left="360" w:hanging="360"/>
      </w:pPr>
      <w:rPr>
        <w:rFonts w:hint="default"/>
        <w:b w:val="0"/>
      </w:rPr>
    </w:lvl>
    <w:lvl w:ilvl="2">
      <w:start w:val="1"/>
      <w:numFmt w:val="decimal"/>
      <w:isLgl/>
      <w:lvlText w:val="%1.%2.%3."/>
      <w:lvlJc w:val="left"/>
      <w:pPr>
        <w:ind w:left="720" w:hanging="720"/>
      </w:pPr>
      <w:rPr>
        <w:rFonts w:hint="default"/>
        <w:b w:val="0"/>
      </w:rPr>
    </w:lvl>
    <w:lvl w:ilvl="3">
      <w:start w:val="1"/>
      <w:numFmt w:val="decimal"/>
      <w:isLgl/>
      <w:lvlText w:val="%1.%2.%3.%4."/>
      <w:lvlJc w:val="left"/>
      <w:pPr>
        <w:ind w:left="720" w:hanging="720"/>
      </w:pPr>
      <w:rPr>
        <w:rFonts w:hint="default"/>
        <w:b w:val="0"/>
      </w:rPr>
    </w:lvl>
    <w:lvl w:ilvl="4">
      <w:start w:val="1"/>
      <w:numFmt w:val="decimal"/>
      <w:isLgl/>
      <w:lvlText w:val="%1.%2.%3.%4.%5."/>
      <w:lvlJc w:val="left"/>
      <w:pPr>
        <w:ind w:left="1080" w:hanging="1080"/>
      </w:pPr>
      <w:rPr>
        <w:rFonts w:hint="default"/>
        <w:b w:val="0"/>
      </w:rPr>
    </w:lvl>
    <w:lvl w:ilvl="5">
      <w:start w:val="1"/>
      <w:numFmt w:val="decimal"/>
      <w:isLgl/>
      <w:lvlText w:val="%1.%2.%3.%4.%5.%6."/>
      <w:lvlJc w:val="left"/>
      <w:pPr>
        <w:ind w:left="1080" w:hanging="1080"/>
      </w:pPr>
      <w:rPr>
        <w:rFonts w:hint="default"/>
        <w:b w:val="0"/>
      </w:rPr>
    </w:lvl>
    <w:lvl w:ilvl="6">
      <w:start w:val="1"/>
      <w:numFmt w:val="decimal"/>
      <w:isLgl/>
      <w:lvlText w:val="%1.%2.%3.%4.%5.%6.%7."/>
      <w:lvlJc w:val="left"/>
      <w:pPr>
        <w:ind w:left="1080" w:hanging="1080"/>
      </w:pPr>
      <w:rPr>
        <w:rFonts w:hint="default"/>
        <w:b w:val="0"/>
      </w:rPr>
    </w:lvl>
    <w:lvl w:ilvl="7">
      <w:start w:val="1"/>
      <w:numFmt w:val="decimal"/>
      <w:isLgl/>
      <w:lvlText w:val="%1.%2.%3.%4.%5.%6.%7.%8."/>
      <w:lvlJc w:val="left"/>
      <w:pPr>
        <w:ind w:left="1440" w:hanging="1440"/>
      </w:pPr>
      <w:rPr>
        <w:rFonts w:hint="default"/>
        <w:b w:val="0"/>
      </w:rPr>
    </w:lvl>
    <w:lvl w:ilvl="8">
      <w:start w:val="1"/>
      <w:numFmt w:val="decimal"/>
      <w:isLgl/>
      <w:lvlText w:val="%1.%2.%3.%4.%5.%6.%7.%8.%9."/>
      <w:lvlJc w:val="left"/>
      <w:pPr>
        <w:ind w:left="1440" w:hanging="1440"/>
      </w:pPr>
      <w:rPr>
        <w:rFonts w:hint="default"/>
        <w:b w:val="0"/>
      </w:rPr>
    </w:lvl>
  </w:abstractNum>
  <w:abstractNum w:abstractNumId="14" w15:restartNumberingAfterBreak="0">
    <w:nsid w:val="286B3A5E"/>
    <w:multiLevelType w:val="hybridMultilevel"/>
    <w:tmpl w:val="F2DED360"/>
    <w:lvl w:ilvl="0" w:tplc="04130019">
      <w:start w:val="1"/>
      <w:numFmt w:val="lowerLetter"/>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5" w15:restartNumberingAfterBreak="0">
    <w:nsid w:val="2C4A55DD"/>
    <w:multiLevelType w:val="hybridMultilevel"/>
    <w:tmpl w:val="61488AA8"/>
    <w:lvl w:ilvl="0" w:tplc="0413000F">
      <w:start w:val="4"/>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6" w15:restartNumberingAfterBreak="0">
    <w:nsid w:val="2C5B698D"/>
    <w:multiLevelType w:val="hybridMultilevel"/>
    <w:tmpl w:val="796A40FA"/>
    <w:lvl w:ilvl="0" w:tplc="B4AA7956">
      <w:start w:val="1"/>
      <w:numFmt w:val="bullet"/>
      <w:lvlText w:val="□"/>
      <w:lvlJc w:val="left"/>
      <w:pPr>
        <w:ind w:left="720" w:hanging="360"/>
      </w:pPr>
      <w:rPr>
        <w:rFonts w:ascii="Courier New" w:hAnsi="Courier New" w:hint="default"/>
      </w:rPr>
    </w:lvl>
    <w:lvl w:ilvl="1" w:tplc="E86E4FEE">
      <w:start w:val="2"/>
      <w:numFmt w:val="bullet"/>
      <w:lvlText w:val="-"/>
      <w:lvlJc w:val="left"/>
      <w:pPr>
        <w:ind w:left="1440" w:hanging="360"/>
      </w:pPr>
      <w:rPr>
        <w:rFonts w:ascii="Calibri" w:eastAsia="Times New Roman" w:hAnsi="Calibri" w:cs="Times New Roman"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7" w15:restartNumberingAfterBreak="0">
    <w:nsid w:val="2CB25121"/>
    <w:multiLevelType w:val="multilevel"/>
    <w:tmpl w:val="41A48B26"/>
    <w:lvl w:ilvl="0">
      <w:start w:val="1"/>
      <w:numFmt w:val="decimal"/>
      <w:lvlText w:val="%1."/>
      <w:lvlJc w:val="left"/>
      <w:pPr>
        <w:tabs>
          <w:tab w:val="num" w:pos="1065"/>
        </w:tabs>
        <w:ind w:left="1065" w:hanging="705"/>
      </w:pPr>
      <w:rPr>
        <w:rFonts w:hint="default"/>
      </w:rPr>
    </w:lvl>
    <w:lvl w:ilvl="1">
      <w:start w:val="1"/>
      <w:numFmt w:val="decimal"/>
      <w:isLgl/>
      <w:lvlText w:val="%1.%2"/>
      <w:lvlJc w:val="left"/>
      <w:pPr>
        <w:ind w:left="735" w:hanging="375"/>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520" w:hanging="2160"/>
      </w:pPr>
      <w:rPr>
        <w:rFonts w:hint="default"/>
      </w:rPr>
    </w:lvl>
  </w:abstractNum>
  <w:abstractNum w:abstractNumId="18" w15:restartNumberingAfterBreak="0">
    <w:nsid w:val="303E65A7"/>
    <w:multiLevelType w:val="hybridMultilevel"/>
    <w:tmpl w:val="5500795A"/>
    <w:lvl w:ilvl="0" w:tplc="B4AA7956">
      <w:start w:val="1"/>
      <w:numFmt w:val="bullet"/>
      <w:lvlText w:val="□"/>
      <w:lvlJc w:val="left"/>
      <w:pPr>
        <w:ind w:left="720" w:hanging="360"/>
      </w:pPr>
      <w:rPr>
        <w:rFonts w:ascii="Courier New" w:hAnsi="Courier New"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9" w15:restartNumberingAfterBreak="0">
    <w:nsid w:val="32424FE8"/>
    <w:multiLevelType w:val="hybridMultilevel"/>
    <w:tmpl w:val="F0C08CFE"/>
    <w:lvl w:ilvl="0" w:tplc="46382E46">
      <w:start w:val="1"/>
      <w:numFmt w:val="decimal"/>
      <w:lvlText w:val="%1."/>
      <w:lvlJc w:val="left"/>
      <w:pPr>
        <w:tabs>
          <w:tab w:val="num" w:pos="1065"/>
        </w:tabs>
        <w:ind w:left="1065" w:hanging="705"/>
      </w:pPr>
      <w:rPr>
        <w:rFonts w:hint="default"/>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20" w15:restartNumberingAfterBreak="0">
    <w:nsid w:val="36297CED"/>
    <w:multiLevelType w:val="hybridMultilevel"/>
    <w:tmpl w:val="EB12B2D2"/>
    <w:lvl w:ilvl="0" w:tplc="04130019">
      <w:start w:val="1"/>
      <w:numFmt w:val="lowerLetter"/>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21" w15:restartNumberingAfterBreak="0">
    <w:nsid w:val="388F01F4"/>
    <w:multiLevelType w:val="hybridMultilevel"/>
    <w:tmpl w:val="26E219CE"/>
    <w:lvl w:ilvl="0" w:tplc="0413001B">
      <w:start w:val="1"/>
      <w:numFmt w:val="lowerRoman"/>
      <w:lvlText w:val="%1."/>
      <w:lvlJc w:val="righ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22" w15:restartNumberingAfterBreak="0">
    <w:nsid w:val="3C9568F8"/>
    <w:multiLevelType w:val="hybridMultilevel"/>
    <w:tmpl w:val="7A78D45A"/>
    <w:lvl w:ilvl="0" w:tplc="15DE572A">
      <w:start w:val="1"/>
      <w:numFmt w:val="bullet"/>
      <w:lvlText w:val="-"/>
      <w:lvlJc w:val="left"/>
      <w:pPr>
        <w:ind w:left="1080" w:hanging="360"/>
      </w:pPr>
      <w:rPr>
        <w:rFonts w:ascii="Calibri" w:eastAsia="Times New Roman" w:hAnsi="Calibri" w:cs="Times New Roman" w:hint="default"/>
      </w:rPr>
    </w:lvl>
    <w:lvl w:ilvl="1" w:tplc="04130003" w:tentative="1">
      <w:start w:val="1"/>
      <w:numFmt w:val="bullet"/>
      <w:lvlText w:val="o"/>
      <w:lvlJc w:val="left"/>
      <w:pPr>
        <w:ind w:left="1800" w:hanging="360"/>
      </w:pPr>
      <w:rPr>
        <w:rFonts w:ascii="Courier New" w:hAnsi="Courier New" w:cs="Courier New" w:hint="default"/>
      </w:rPr>
    </w:lvl>
    <w:lvl w:ilvl="2" w:tplc="04130005" w:tentative="1">
      <w:start w:val="1"/>
      <w:numFmt w:val="bullet"/>
      <w:lvlText w:val=""/>
      <w:lvlJc w:val="left"/>
      <w:pPr>
        <w:ind w:left="2520" w:hanging="360"/>
      </w:pPr>
      <w:rPr>
        <w:rFonts w:ascii="Wingdings" w:hAnsi="Wingdings" w:hint="default"/>
      </w:rPr>
    </w:lvl>
    <w:lvl w:ilvl="3" w:tplc="04130001" w:tentative="1">
      <w:start w:val="1"/>
      <w:numFmt w:val="bullet"/>
      <w:lvlText w:val=""/>
      <w:lvlJc w:val="left"/>
      <w:pPr>
        <w:ind w:left="3240" w:hanging="360"/>
      </w:pPr>
      <w:rPr>
        <w:rFonts w:ascii="Symbol" w:hAnsi="Symbol" w:hint="default"/>
      </w:rPr>
    </w:lvl>
    <w:lvl w:ilvl="4" w:tplc="04130003" w:tentative="1">
      <w:start w:val="1"/>
      <w:numFmt w:val="bullet"/>
      <w:lvlText w:val="o"/>
      <w:lvlJc w:val="left"/>
      <w:pPr>
        <w:ind w:left="3960" w:hanging="360"/>
      </w:pPr>
      <w:rPr>
        <w:rFonts w:ascii="Courier New" w:hAnsi="Courier New" w:cs="Courier New" w:hint="default"/>
      </w:rPr>
    </w:lvl>
    <w:lvl w:ilvl="5" w:tplc="04130005" w:tentative="1">
      <w:start w:val="1"/>
      <w:numFmt w:val="bullet"/>
      <w:lvlText w:val=""/>
      <w:lvlJc w:val="left"/>
      <w:pPr>
        <w:ind w:left="4680" w:hanging="360"/>
      </w:pPr>
      <w:rPr>
        <w:rFonts w:ascii="Wingdings" w:hAnsi="Wingdings" w:hint="default"/>
      </w:rPr>
    </w:lvl>
    <w:lvl w:ilvl="6" w:tplc="04130001" w:tentative="1">
      <w:start w:val="1"/>
      <w:numFmt w:val="bullet"/>
      <w:lvlText w:val=""/>
      <w:lvlJc w:val="left"/>
      <w:pPr>
        <w:ind w:left="5400" w:hanging="360"/>
      </w:pPr>
      <w:rPr>
        <w:rFonts w:ascii="Symbol" w:hAnsi="Symbol" w:hint="default"/>
      </w:rPr>
    </w:lvl>
    <w:lvl w:ilvl="7" w:tplc="04130003" w:tentative="1">
      <w:start w:val="1"/>
      <w:numFmt w:val="bullet"/>
      <w:lvlText w:val="o"/>
      <w:lvlJc w:val="left"/>
      <w:pPr>
        <w:ind w:left="6120" w:hanging="360"/>
      </w:pPr>
      <w:rPr>
        <w:rFonts w:ascii="Courier New" w:hAnsi="Courier New" w:cs="Courier New" w:hint="default"/>
      </w:rPr>
    </w:lvl>
    <w:lvl w:ilvl="8" w:tplc="04130005" w:tentative="1">
      <w:start w:val="1"/>
      <w:numFmt w:val="bullet"/>
      <w:lvlText w:val=""/>
      <w:lvlJc w:val="left"/>
      <w:pPr>
        <w:ind w:left="6840" w:hanging="360"/>
      </w:pPr>
      <w:rPr>
        <w:rFonts w:ascii="Wingdings" w:hAnsi="Wingdings" w:hint="default"/>
      </w:rPr>
    </w:lvl>
  </w:abstractNum>
  <w:abstractNum w:abstractNumId="23" w15:restartNumberingAfterBreak="0">
    <w:nsid w:val="408F6BAC"/>
    <w:multiLevelType w:val="hybridMultilevel"/>
    <w:tmpl w:val="E7DECE88"/>
    <w:lvl w:ilvl="0" w:tplc="B4AA7956">
      <w:start w:val="1"/>
      <w:numFmt w:val="bullet"/>
      <w:lvlText w:val="□"/>
      <w:lvlJc w:val="left"/>
      <w:pPr>
        <w:ind w:left="720" w:hanging="360"/>
      </w:pPr>
      <w:rPr>
        <w:rFonts w:ascii="Courier New" w:hAnsi="Courier New"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4" w15:restartNumberingAfterBreak="0">
    <w:nsid w:val="411172D3"/>
    <w:multiLevelType w:val="multilevel"/>
    <w:tmpl w:val="91A4E396"/>
    <w:lvl w:ilvl="0">
      <w:start w:val="1"/>
      <w:numFmt w:val="bullet"/>
      <w:lvlText w:val=""/>
      <w:lvlJc w:val="left"/>
      <w:pPr>
        <w:tabs>
          <w:tab w:val="num" w:pos="720"/>
        </w:tabs>
        <w:ind w:left="720" w:hanging="360"/>
      </w:pPr>
      <w:rPr>
        <w:rFonts w:ascii="Symbol" w:hAnsi="Symbol" w:hint="default"/>
        <w:sz w:val="20"/>
      </w:rPr>
    </w:lvl>
    <w:lvl w:ilvl="1">
      <w:start w:val="1"/>
      <w:numFmt w:val="decimal"/>
      <w:lvlText w:val="%2."/>
      <w:lvlJc w:val="left"/>
      <w:pPr>
        <w:tabs>
          <w:tab w:val="num" w:pos="1440"/>
        </w:tabs>
        <w:ind w:left="1440" w:hanging="360"/>
      </w:pPr>
    </w:lvl>
    <w:lvl w:ilvl="2">
      <w:start w:val="1"/>
      <w:numFmt w:val="decimal"/>
      <w:lvlText w:val="%3."/>
      <w:lvlJc w:val="left"/>
      <w:pPr>
        <w:tabs>
          <w:tab w:val="num" w:pos="2160"/>
        </w:tabs>
        <w:ind w:left="2160" w:hanging="360"/>
      </w:pPr>
    </w:lvl>
    <w:lvl w:ilvl="3">
      <w:start w:val="1"/>
      <w:numFmt w:val="decimal"/>
      <w:lvlText w:val="%4."/>
      <w:lvlJc w:val="left"/>
      <w:pPr>
        <w:tabs>
          <w:tab w:val="num" w:pos="2880"/>
        </w:tabs>
        <w:ind w:left="2880" w:hanging="360"/>
      </w:pPr>
    </w:lvl>
    <w:lvl w:ilvl="4">
      <w:start w:val="1"/>
      <w:numFmt w:val="decimal"/>
      <w:lvlText w:val="%5."/>
      <w:lvlJc w:val="left"/>
      <w:pPr>
        <w:tabs>
          <w:tab w:val="num" w:pos="3600"/>
        </w:tabs>
        <w:ind w:left="3600" w:hanging="360"/>
      </w:pPr>
    </w:lvl>
    <w:lvl w:ilvl="5">
      <w:start w:val="1"/>
      <w:numFmt w:val="decimal"/>
      <w:lvlText w:val="%6."/>
      <w:lvlJc w:val="left"/>
      <w:pPr>
        <w:tabs>
          <w:tab w:val="num" w:pos="4320"/>
        </w:tabs>
        <w:ind w:left="4320" w:hanging="360"/>
      </w:pPr>
    </w:lvl>
    <w:lvl w:ilvl="6">
      <w:start w:val="1"/>
      <w:numFmt w:val="decimal"/>
      <w:lvlText w:val="%7."/>
      <w:lvlJc w:val="left"/>
      <w:pPr>
        <w:tabs>
          <w:tab w:val="num" w:pos="5040"/>
        </w:tabs>
        <w:ind w:left="5040" w:hanging="360"/>
      </w:pPr>
    </w:lvl>
    <w:lvl w:ilvl="7">
      <w:start w:val="1"/>
      <w:numFmt w:val="decimal"/>
      <w:lvlText w:val="%8."/>
      <w:lvlJc w:val="left"/>
      <w:pPr>
        <w:tabs>
          <w:tab w:val="num" w:pos="5760"/>
        </w:tabs>
        <w:ind w:left="5760" w:hanging="360"/>
      </w:pPr>
    </w:lvl>
    <w:lvl w:ilvl="8">
      <w:start w:val="1"/>
      <w:numFmt w:val="decimal"/>
      <w:lvlText w:val="%9."/>
      <w:lvlJc w:val="left"/>
      <w:pPr>
        <w:tabs>
          <w:tab w:val="num" w:pos="6480"/>
        </w:tabs>
        <w:ind w:left="6480" w:hanging="360"/>
      </w:pPr>
    </w:lvl>
  </w:abstractNum>
  <w:abstractNum w:abstractNumId="25" w15:restartNumberingAfterBreak="0">
    <w:nsid w:val="41244AC1"/>
    <w:multiLevelType w:val="hybridMultilevel"/>
    <w:tmpl w:val="A496B53A"/>
    <w:lvl w:ilvl="0" w:tplc="2C2ABE78">
      <w:numFmt w:val="bullet"/>
      <w:lvlText w:val="-"/>
      <w:lvlJc w:val="left"/>
      <w:pPr>
        <w:ind w:left="720" w:hanging="360"/>
      </w:pPr>
      <w:rPr>
        <w:rFonts w:ascii="Calibri" w:eastAsia="SimSun" w:hAnsi="Calibri" w:cs="Times New Roman" w:hint="default"/>
      </w:rPr>
    </w:lvl>
    <w:lvl w:ilvl="1" w:tplc="04130003">
      <w:start w:val="1"/>
      <w:numFmt w:val="bullet"/>
      <w:lvlText w:val="o"/>
      <w:lvlJc w:val="left"/>
      <w:pPr>
        <w:ind w:left="1440" w:hanging="360"/>
      </w:pPr>
      <w:rPr>
        <w:rFonts w:ascii="Courier New" w:hAnsi="Courier New" w:cs="Courier New" w:hint="default"/>
      </w:rPr>
    </w:lvl>
    <w:lvl w:ilvl="2" w:tplc="04130005">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6" w15:restartNumberingAfterBreak="0">
    <w:nsid w:val="427E0F80"/>
    <w:multiLevelType w:val="hybridMultilevel"/>
    <w:tmpl w:val="5F6899CE"/>
    <w:lvl w:ilvl="0" w:tplc="0413000F">
      <w:start w:val="1"/>
      <w:numFmt w:val="decimal"/>
      <w:lvlText w:val="%1."/>
      <w:lvlJc w:val="left"/>
      <w:pPr>
        <w:ind w:left="1068" w:hanging="360"/>
      </w:pPr>
    </w:lvl>
    <w:lvl w:ilvl="1" w:tplc="04130019">
      <w:start w:val="1"/>
      <w:numFmt w:val="lowerLetter"/>
      <w:lvlText w:val="%2."/>
      <w:lvlJc w:val="left"/>
      <w:pPr>
        <w:ind w:left="1788" w:hanging="360"/>
      </w:pPr>
    </w:lvl>
    <w:lvl w:ilvl="2" w:tplc="0413001B" w:tentative="1">
      <w:start w:val="1"/>
      <w:numFmt w:val="lowerRoman"/>
      <w:lvlText w:val="%3."/>
      <w:lvlJc w:val="right"/>
      <w:pPr>
        <w:ind w:left="2508" w:hanging="180"/>
      </w:pPr>
    </w:lvl>
    <w:lvl w:ilvl="3" w:tplc="0413000F" w:tentative="1">
      <w:start w:val="1"/>
      <w:numFmt w:val="decimal"/>
      <w:lvlText w:val="%4."/>
      <w:lvlJc w:val="left"/>
      <w:pPr>
        <w:ind w:left="3228" w:hanging="360"/>
      </w:pPr>
    </w:lvl>
    <w:lvl w:ilvl="4" w:tplc="04130019" w:tentative="1">
      <w:start w:val="1"/>
      <w:numFmt w:val="lowerLetter"/>
      <w:lvlText w:val="%5."/>
      <w:lvlJc w:val="left"/>
      <w:pPr>
        <w:ind w:left="3948" w:hanging="360"/>
      </w:pPr>
    </w:lvl>
    <w:lvl w:ilvl="5" w:tplc="0413001B" w:tentative="1">
      <w:start w:val="1"/>
      <w:numFmt w:val="lowerRoman"/>
      <w:lvlText w:val="%6."/>
      <w:lvlJc w:val="right"/>
      <w:pPr>
        <w:ind w:left="4668" w:hanging="180"/>
      </w:pPr>
    </w:lvl>
    <w:lvl w:ilvl="6" w:tplc="0413000F" w:tentative="1">
      <w:start w:val="1"/>
      <w:numFmt w:val="decimal"/>
      <w:lvlText w:val="%7."/>
      <w:lvlJc w:val="left"/>
      <w:pPr>
        <w:ind w:left="5388" w:hanging="360"/>
      </w:pPr>
    </w:lvl>
    <w:lvl w:ilvl="7" w:tplc="04130019" w:tentative="1">
      <w:start w:val="1"/>
      <w:numFmt w:val="lowerLetter"/>
      <w:lvlText w:val="%8."/>
      <w:lvlJc w:val="left"/>
      <w:pPr>
        <w:ind w:left="6108" w:hanging="360"/>
      </w:pPr>
    </w:lvl>
    <w:lvl w:ilvl="8" w:tplc="0413001B" w:tentative="1">
      <w:start w:val="1"/>
      <w:numFmt w:val="lowerRoman"/>
      <w:lvlText w:val="%9."/>
      <w:lvlJc w:val="right"/>
      <w:pPr>
        <w:ind w:left="6828" w:hanging="180"/>
      </w:pPr>
    </w:lvl>
  </w:abstractNum>
  <w:abstractNum w:abstractNumId="27" w15:restartNumberingAfterBreak="0">
    <w:nsid w:val="47ED1E12"/>
    <w:multiLevelType w:val="hybridMultilevel"/>
    <w:tmpl w:val="AD54197C"/>
    <w:lvl w:ilvl="0" w:tplc="B4AA7956">
      <w:start w:val="1"/>
      <w:numFmt w:val="bullet"/>
      <w:lvlText w:val="□"/>
      <w:lvlJc w:val="left"/>
      <w:pPr>
        <w:ind w:left="720" w:hanging="360"/>
      </w:pPr>
      <w:rPr>
        <w:rFonts w:ascii="Courier New" w:hAnsi="Courier New"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8" w15:restartNumberingAfterBreak="0">
    <w:nsid w:val="4AFB3D2A"/>
    <w:multiLevelType w:val="hybridMultilevel"/>
    <w:tmpl w:val="B91AA82E"/>
    <w:lvl w:ilvl="0" w:tplc="B4AA7956">
      <w:start w:val="1"/>
      <w:numFmt w:val="bullet"/>
      <w:lvlText w:val="□"/>
      <w:lvlJc w:val="left"/>
      <w:pPr>
        <w:ind w:left="720" w:hanging="360"/>
      </w:pPr>
      <w:rPr>
        <w:rFonts w:ascii="Courier New" w:hAnsi="Courier New"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9" w15:restartNumberingAfterBreak="0">
    <w:nsid w:val="4BDE50C5"/>
    <w:multiLevelType w:val="multilevel"/>
    <w:tmpl w:val="A6105D7C"/>
    <w:lvl w:ilvl="0">
      <w:start w:val="3"/>
      <w:numFmt w:val="decimal"/>
      <w:lvlText w:val="%1"/>
      <w:lvlJc w:val="left"/>
      <w:pPr>
        <w:ind w:left="360" w:hanging="360"/>
      </w:pPr>
      <w:rPr>
        <w:rFonts w:hint="default"/>
        <w:b w:val="0"/>
      </w:rPr>
    </w:lvl>
    <w:lvl w:ilvl="1">
      <w:start w:val="1"/>
      <w:numFmt w:val="decimal"/>
      <w:lvlText w:val="%1.%2"/>
      <w:lvlJc w:val="left"/>
      <w:pPr>
        <w:ind w:left="360" w:hanging="360"/>
      </w:pPr>
      <w:rPr>
        <w:rFonts w:hint="default"/>
        <w:b w:val="0"/>
      </w:rPr>
    </w:lvl>
    <w:lvl w:ilvl="2">
      <w:start w:val="1"/>
      <w:numFmt w:val="decimal"/>
      <w:lvlText w:val="%1.%2.%3"/>
      <w:lvlJc w:val="left"/>
      <w:pPr>
        <w:ind w:left="720" w:hanging="720"/>
      </w:pPr>
      <w:rPr>
        <w:rFonts w:hint="default"/>
        <w:b w:val="0"/>
      </w:rPr>
    </w:lvl>
    <w:lvl w:ilvl="3">
      <w:start w:val="1"/>
      <w:numFmt w:val="decimal"/>
      <w:lvlText w:val="%1.%2.%3.%4"/>
      <w:lvlJc w:val="left"/>
      <w:pPr>
        <w:ind w:left="720" w:hanging="720"/>
      </w:pPr>
      <w:rPr>
        <w:rFonts w:hint="default"/>
        <w:b w:val="0"/>
      </w:rPr>
    </w:lvl>
    <w:lvl w:ilvl="4">
      <w:start w:val="1"/>
      <w:numFmt w:val="decimal"/>
      <w:lvlText w:val="%1.%2.%3.%4.%5"/>
      <w:lvlJc w:val="left"/>
      <w:pPr>
        <w:ind w:left="1080" w:hanging="1080"/>
      </w:pPr>
      <w:rPr>
        <w:rFonts w:hint="default"/>
        <w:b w:val="0"/>
      </w:rPr>
    </w:lvl>
    <w:lvl w:ilvl="5">
      <w:start w:val="1"/>
      <w:numFmt w:val="decimal"/>
      <w:lvlText w:val="%1.%2.%3.%4.%5.%6"/>
      <w:lvlJc w:val="left"/>
      <w:pPr>
        <w:ind w:left="1080" w:hanging="1080"/>
      </w:pPr>
      <w:rPr>
        <w:rFonts w:hint="default"/>
        <w:b w:val="0"/>
      </w:rPr>
    </w:lvl>
    <w:lvl w:ilvl="6">
      <w:start w:val="1"/>
      <w:numFmt w:val="decimal"/>
      <w:lvlText w:val="%1.%2.%3.%4.%5.%6.%7"/>
      <w:lvlJc w:val="left"/>
      <w:pPr>
        <w:ind w:left="1080" w:hanging="1080"/>
      </w:pPr>
      <w:rPr>
        <w:rFonts w:hint="default"/>
        <w:b w:val="0"/>
      </w:rPr>
    </w:lvl>
    <w:lvl w:ilvl="7">
      <w:start w:val="1"/>
      <w:numFmt w:val="decimal"/>
      <w:lvlText w:val="%1.%2.%3.%4.%5.%6.%7.%8"/>
      <w:lvlJc w:val="left"/>
      <w:pPr>
        <w:ind w:left="1440" w:hanging="1440"/>
      </w:pPr>
      <w:rPr>
        <w:rFonts w:hint="default"/>
        <w:b w:val="0"/>
      </w:rPr>
    </w:lvl>
    <w:lvl w:ilvl="8">
      <w:start w:val="1"/>
      <w:numFmt w:val="decimal"/>
      <w:lvlText w:val="%1.%2.%3.%4.%5.%6.%7.%8.%9"/>
      <w:lvlJc w:val="left"/>
      <w:pPr>
        <w:ind w:left="1440" w:hanging="1440"/>
      </w:pPr>
      <w:rPr>
        <w:rFonts w:hint="default"/>
        <w:b w:val="0"/>
      </w:rPr>
    </w:lvl>
  </w:abstractNum>
  <w:abstractNum w:abstractNumId="30" w15:restartNumberingAfterBreak="0">
    <w:nsid w:val="4EE86D0C"/>
    <w:multiLevelType w:val="multilevel"/>
    <w:tmpl w:val="C8A02072"/>
    <w:lvl w:ilvl="0">
      <w:start w:val="5"/>
      <w:numFmt w:val="decimal"/>
      <w:lvlText w:val="%1"/>
      <w:lvlJc w:val="left"/>
      <w:pPr>
        <w:ind w:left="435" w:hanging="435"/>
      </w:pPr>
      <w:rPr>
        <w:rFonts w:hint="default"/>
      </w:rPr>
    </w:lvl>
    <w:lvl w:ilvl="1">
      <w:start w:val="1"/>
      <w:numFmt w:val="decimal"/>
      <w:lvlText w:val="%1.%2"/>
      <w:lvlJc w:val="left"/>
      <w:pPr>
        <w:ind w:left="435" w:hanging="435"/>
      </w:pPr>
      <w:rPr>
        <w:rFonts w:hint="default"/>
      </w:rPr>
    </w:lvl>
    <w:lvl w:ilvl="2">
      <w:start w:val="2"/>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31" w15:restartNumberingAfterBreak="0">
    <w:nsid w:val="51D808B1"/>
    <w:multiLevelType w:val="hybridMultilevel"/>
    <w:tmpl w:val="DEB675DC"/>
    <w:lvl w:ilvl="0" w:tplc="0413000F">
      <w:start w:val="1"/>
      <w:numFmt w:val="decimal"/>
      <w:lvlText w:val="%1."/>
      <w:lvlJc w:val="left"/>
      <w:pPr>
        <w:ind w:left="720" w:hanging="360"/>
      </w:pPr>
      <w:rPr>
        <w:rFonts w:hint="default"/>
      </w:rPr>
    </w:lvl>
    <w:lvl w:ilvl="1" w:tplc="04130019">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32" w15:restartNumberingAfterBreak="0">
    <w:nsid w:val="53C566A3"/>
    <w:multiLevelType w:val="hybridMultilevel"/>
    <w:tmpl w:val="AC56F714"/>
    <w:lvl w:ilvl="0" w:tplc="04130019">
      <w:start w:val="1"/>
      <w:numFmt w:val="lowerLetter"/>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33" w15:restartNumberingAfterBreak="0">
    <w:nsid w:val="54894578"/>
    <w:multiLevelType w:val="hybridMultilevel"/>
    <w:tmpl w:val="23D85AA2"/>
    <w:lvl w:ilvl="0" w:tplc="65502AC4">
      <w:start w:val="1"/>
      <w:numFmt w:val="decimal"/>
      <w:lvlText w:val="%1."/>
      <w:lvlJc w:val="left"/>
      <w:pPr>
        <w:ind w:left="360" w:hanging="360"/>
      </w:pPr>
      <w:rPr>
        <w:rFonts w:hint="default"/>
      </w:rPr>
    </w:lvl>
    <w:lvl w:ilvl="1" w:tplc="04130003" w:tentative="1">
      <w:start w:val="1"/>
      <w:numFmt w:val="bullet"/>
      <w:lvlText w:val="o"/>
      <w:lvlJc w:val="left"/>
      <w:pPr>
        <w:ind w:left="1080" w:hanging="360"/>
      </w:pPr>
      <w:rPr>
        <w:rFonts w:ascii="Courier New" w:hAnsi="Courier New" w:cs="Courier New" w:hint="default"/>
      </w:rPr>
    </w:lvl>
    <w:lvl w:ilvl="2" w:tplc="04130005" w:tentative="1">
      <w:start w:val="1"/>
      <w:numFmt w:val="bullet"/>
      <w:lvlText w:val=""/>
      <w:lvlJc w:val="left"/>
      <w:pPr>
        <w:ind w:left="1800" w:hanging="360"/>
      </w:pPr>
      <w:rPr>
        <w:rFonts w:ascii="Wingdings" w:hAnsi="Wingdings" w:hint="default"/>
      </w:rPr>
    </w:lvl>
    <w:lvl w:ilvl="3" w:tplc="04130001" w:tentative="1">
      <w:start w:val="1"/>
      <w:numFmt w:val="bullet"/>
      <w:lvlText w:val=""/>
      <w:lvlJc w:val="left"/>
      <w:pPr>
        <w:ind w:left="2520" w:hanging="360"/>
      </w:pPr>
      <w:rPr>
        <w:rFonts w:ascii="Symbol" w:hAnsi="Symbol" w:hint="default"/>
      </w:rPr>
    </w:lvl>
    <w:lvl w:ilvl="4" w:tplc="04130003" w:tentative="1">
      <w:start w:val="1"/>
      <w:numFmt w:val="bullet"/>
      <w:lvlText w:val="o"/>
      <w:lvlJc w:val="left"/>
      <w:pPr>
        <w:ind w:left="3240" w:hanging="360"/>
      </w:pPr>
      <w:rPr>
        <w:rFonts w:ascii="Courier New" w:hAnsi="Courier New" w:cs="Courier New" w:hint="default"/>
      </w:rPr>
    </w:lvl>
    <w:lvl w:ilvl="5" w:tplc="04130005" w:tentative="1">
      <w:start w:val="1"/>
      <w:numFmt w:val="bullet"/>
      <w:lvlText w:val=""/>
      <w:lvlJc w:val="left"/>
      <w:pPr>
        <w:ind w:left="3960" w:hanging="360"/>
      </w:pPr>
      <w:rPr>
        <w:rFonts w:ascii="Wingdings" w:hAnsi="Wingdings" w:hint="default"/>
      </w:rPr>
    </w:lvl>
    <w:lvl w:ilvl="6" w:tplc="04130001" w:tentative="1">
      <w:start w:val="1"/>
      <w:numFmt w:val="bullet"/>
      <w:lvlText w:val=""/>
      <w:lvlJc w:val="left"/>
      <w:pPr>
        <w:ind w:left="4680" w:hanging="360"/>
      </w:pPr>
      <w:rPr>
        <w:rFonts w:ascii="Symbol" w:hAnsi="Symbol" w:hint="default"/>
      </w:rPr>
    </w:lvl>
    <w:lvl w:ilvl="7" w:tplc="04130003" w:tentative="1">
      <w:start w:val="1"/>
      <w:numFmt w:val="bullet"/>
      <w:lvlText w:val="o"/>
      <w:lvlJc w:val="left"/>
      <w:pPr>
        <w:ind w:left="5400" w:hanging="360"/>
      </w:pPr>
      <w:rPr>
        <w:rFonts w:ascii="Courier New" w:hAnsi="Courier New" w:cs="Courier New" w:hint="default"/>
      </w:rPr>
    </w:lvl>
    <w:lvl w:ilvl="8" w:tplc="04130005" w:tentative="1">
      <w:start w:val="1"/>
      <w:numFmt w:val="bullet"/>
      <w:lvlText w:val=""/>
      <w:lvlJc w:val="left"/>
      <w:pPr>
        <w:ind w:left="6120" w:hanging="360"/>
      </w:pPr>
      <w:rPr>
        <w:rFonts w:ascii="Wingdings" w:hAnsi="Wingdings" w:hint="default"/>
      </w:rPr>
    </w:lvl>
  </w:abstractNum>
  <w:abstractNum w:abstractNumId="34" w15:restartNumberingAfterBreak="0">
    <w:nsid w:val="58B73B7A"/>
    <w:multiLevelType w:val="hybridMultilevel"/>
    <w:tmpl w:val="D24A10E4"/>
    <w:lvl w:ilvl="0" w:tplc="B4AA7956">
      <w:start w:val="1"/>
      <w:numFmt w:val="bullet"/>
      <w:lvlText w:val="□"/>
      <w:lvlJc w:val="left"/>
      <w:pPr>
        <w:ind w:left="360" w:hanging="360"/>
      </w:pPr>
      <w:rPr>
        <w:rFonts w:ascii="Courier New" w:hAnsi="Courier New" w:hint="default"/>
      </w:rPr>
    </w:lvl>
    <w:lvl w:ilvl="1" w:tplc="04130003" w:tentative="1">
      <w:start w:val="1"/>
      <w:numFmt w:val="bullet"/>
      <w:lvlText w:val="o"/>
      <w:lvlJc w:val="left"/>
      <w:pPr>
        <w:ind w:left="1080" w:hanging="360"/>
      </w:pPr>
      <w:rPr>
        <w:rFonts w:ascii="Courier New" w:hAnsi="Courier New" w:cs="Courier New" w:hint="default"/>
      </w:rPr>
    </w:lvl>
    <w:lvl w:ilvl="2" w:tplc="04130005" w:tentative="1">
      <w:start w:val="1"/>
      <w:numFmt w:val="bullet"/>
      <w:lvlText w:val=""/>
      <w:lvlJc w:val="left"/>
      <w:pPr>
        <w:ind w:left="1800" w:hanging="360"/>
      </w:pPr>
      <w:rPr>
        <w:rFonts w:ascii="Wingdings" w:hAnsi="Wingdings" w:hint="default"/>
      </w:rPr>
    </w:lvl>
    <w:lvl w:ilvl="3" w:tplc="04130001" w:tentative="1">
      <w:start w:val="1"/>
      <w:numFmt w:val="bullet"/>
      <w:lvlText w:val=""/>
      <w:lvlJc w:val="left"/>
      <w:pPr>
        <w:ind w:left="2520" w:hanging="360"/>
      </w:pPr>
      <w:rPr>
        <w:rFonts w:ascii="Symbol" w:hAnsi="Symbol" w:hint="default"/>
      </w:rPr>
    </w:lvl>
    <w:lvl w:ilvl="4" w:tplc="04130003" w:tentative="1">
      <w:start w:val="1"/>
      <w:numFmt w:val="bullet"/>
      <w:lvlText w:val="o"/>
      <w:lvlJc w:val="left"/>
      <w:pPr>
        <w:ind w:left="3240" w:hanging="360"/>
      </w:pPr>
      <w:rPr>
        <w:rFonts w:ascii="Courier New" w:hAnsi="Courier New" w:cs="Courier New" w:hint="default"/>
      </w:rPr>
    </w:lvl>
    <w:lvl w:ilvl="5" w:tplc="04130005" w:tentative="1">
      <w:start w:val="1"/>
      <w:numFmt w:val="bullet"/>
      <w:lvlText w:val=""/>
      <w:lvlJc w:val="left"/>
      <w:pPr>
        <w:ind w:left="3960" w:hanging="360"/>
      </w:pPr>
      <w:rPr>
        <w:rFonts w:ascii="Wingdings" w:hAnsi="Wingdings" w:hint="default"/>
      </w:rPr>
    </w:lvl>
    <w:lvl w:ilvl="6" w:tplc="04130001" w:tentative="1">
      <w:start w:val="1"/>
      <w:numFmt w:val="bullet"/>
      <w:lvlText w:val=""/>
      <w:lvlJc w:val="left"/>
      <w:pPr>
        <w:ind w:left="4680" w:hanging="360"/>
      </w:pPr>
      <w:rPr>
        <w:rFonts w:ascii="Symbol" w:hAnsi="Symbol" w:hint="default"/>
      </w:rPr>
    </w:lvl>
    <w:lvl w:ilvl="7" w:tplc="04130003" w:tentative="1">
      <w:start w:val="1"/>
      <w:numFmt w:val="bullet"/>
      <w:lvlText w:val="o"/>
      <w:lvlJc w:val="left"/>
      <w:pPr>
        <w:ind w:left="5400" w:hanging="360"/>
      </w:pPr>
      <w:rPr>
        <w:rFonts w:ascii="Courier New" w:hAnsi="Courier New" w:cs="Courier New" w:hint="default"/>
      </w:rPr>
    </w:lvl>
    <w:lvl w:ilvl="8" w:tplc="04130005" w:tentative="1">
      <w:start w:val="1"/>
      <w:numFmt w:val="bullet"/>
      <w:lvlText w:val=""/>
      <w:lvlJc w:val="left"/>
      <w:pPr>
        <w:ind w:left="6120" w:hanging="360"/>
      </w:pPr>
      <w:rPr>
        <w:rFonts w:ascii="Wingdings" w:hAnsi="Wingdings" w:hint="default"/>
      </w:rPr>
    </w:lvl>
  </w:abstractNum>
  <w:abstractNum w:abstractNumId="35" w15:restartNumberingAfterBreak="0">
    <w:nsid w:val="5AA24E5A"/>
    <w:multiLevelType w:val="hybridMultilevel"/>
    <w:tmpl w:val="9AE26AA8"/>
    <w:lvl w:ilvl="0" w:tplc="04130019">
      <w:start w:val="1"/>
      <w:numFmt w:val="lowerLetter"/>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36" w15:restartNumberingAfterBreak="0">
    <w:nsid w:val="5AB80B69"/>
    <w:multiLevelType w:val="hybridMultilevel"/>
    <w:tmpl w:val="BF104A18"/>
    <w:lvl w:ilvl="0" w:tplc="0413001B">
      <w:start w:val="1"/>
      <w:numFmt w:val="lowerRoman"/>
      <w:lvlText w:val="%1."/>
      <w:lvlJc w:val="righ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37" w15:restartNumberingAfterBreak="0">
    <w:nsid w:val="5C154C5F"/>
    <w:multiLevelType w:val="multilevel"/>
    <w:tmpl w:val="652A7B52"/>
    <w:lvl w:ilvl="0">
      <w:start w:val="1"/>
      <w:numFmt w:val="decimal"/>
      <w:lvlText w:val="%1."/>
      <w:lvlJc w:val="left"/>
      <w:pPr>
        <w:tabs>
          <w:tab w:val="num" w:pos="360"/>
        </w:tabs>
        <w:ind w:left="360" w:hanging="360"/>
      </w:pPr>
      <w:rPr>
        <w:rFonts w:hint="default"/>
        <w:b w:val="0"/>
        <w:i w:val="0"/>
      </w:rPr>
    </w:lvl>
    <w:lvl w:ilvl="1">
      <w:start w:val="1"/>
      <w:numFmt w:val="decimal"/>
      <w:lvlText w:val="2.%2"/>
      <w:lvlJc w:val="left"/>
      <w:pPr>
        <w:tabs>
          <w:tab w:val="num" w:pos="792"/>
        </w:tabs>
        <w:ind w:left="792" w:hanging="432"/>
      </w:pPr>
      <w:rPr>
        <w:rFonts w:hint="default"/>
      </w:rPr>
    </w:lvl>
    <w:lvl w:ilvl="2">
      <w:start w:val="1"/>
      <w:numFmt w:val="decimal"/>
      <w:lvlText w:val="%1.%2.%3."/>
      <w:lvlJc w:val="left"/>
      <w:pPr>
        <w:tabs>
          <w:tab w:val="num" w:pos="1224"/>
        </w:tabs>
        <w:ind w:left="1224" w:hanging="504"/>
      </w:pPr>
      <w:rPr>
        <w:rFonts w:hint="default"/>
      </w:rPr>
    </w:lvl>
    <w:lvl w:ilvl="3">
      <w:start w:val="1"/>
      <w:numFmt w:val="decimal"/>
      <w:lvlText w:val="%1.%2.%3.%4."/>
      <w:lvlJc w:val="left"/>
      <w:pPr>
        <w:tabs>
          <w:tab w:val="num" w:pos="1728"/>
        </w:tabs>
        <w:ind w:left="1728" w:hanging="648"/>
      </w:pPr>
      <w:rPr>
        <w:rFonts w:hint="default"/>
      </w:rPr>
    </w:lvl>
    <w:lvl w:ilvl="4">
      <w:start w:val="1"/>
      <w:numFmt w:val="decimal"/>
      <w:lvlText w:val="%1.%2.%3.%4.%5."/>
      <w:lvlJc w:val="left"/>
      <w:pPr>
        <w:tabs>
          <w:tab w:val="num" w:pos="2232"/>
        </w:tabs>
        <w:ind w:left="2232" w:hanging="792"/>
      </w:pPr>
      <w:rPr>
        <w:rFonts w:hint="default"/>
      </w:rPr>
    </w:lvl>
    <w:lvl w:ilvl="5">
      <w:start w:val="1"/>
      <w:numFmt w:val="decimal"/>
      <w:lvlText w:val="%1.%2.%3.%4.%5.%6."/>
      <w:lvlJc w:val="left"/>
      <w:pPr>
        <w:tabs>
          <w:tab w:val="num" w:pos="2880"/>
        </w:tabs>
        <w:ind w:left="2736" w:hanging="936"/>
      </w:pPr>
      <w:rPr>
        <w:rFonts w:hint="default"/>
      </w:rPr>
    </w:lvl>
    <w:lvl w:ilvl="6">
      <w:start w:val="1"/>
      <w:numFmt w:val="decimal"/>
      <w:lvlText w:val="%1.%2.%3.%4.%5.%6.%7."/>
      <w:lvlJc w:val="left"/>
      <w:pPr>
        <w:tabs>
          <w:tab w:val="num" w:pos="3600"/>
        </w:tabs>
        <w:ind w:left="3240" w:hanging="1080"/>
      </w:pPr>
      <w:rPr>
        <w:rFonts w:hint="default"/>
      </w:rPr>
    </w:lvl>
    <w:lvl w:ilvl="7">
      <w:start w:val="1"/>
      <w:numFmt w:val="decimal"/>
      <w:lvlText w:val="%1.%2.%3.%4.%5.%6.%7.%8."/>
      <w:lvlJc w:val="left"/>
      <w:pPr>
        <w:tabs>
          <w:tab w:val="num" w:pos="3960"/>
        </w:tabs>
        <w:ind w:left="3744" w:hanging="1224"/>
      </w:pPr>
      <w:rPr>
        <w:rFonts w:hint="default"/>
      </w:rPr>
    </w:lvl>
    <w:lvl w:ilvl="8">
      <w:start w:val="1"/>
      <w:numFmt w:val="decimal"/>
      <w:lvlText w:val="%1.%2.%3.%4.%5.%6.%7.%8.%9."/>
      <w:lvlJc w:val="left"/>
      <w:pPr>
        <w:tabs>
          <w:tab w:val="num" w:pos="4320"/>
        </w:tabs>
        <w:ind w:left="4320" w:hanging="1440"/>
      </w:pPr>
      <w:rPr>
        <w:rFonts w:hint="default"/>
      </w:rPr>
    </w:lvl>
  </w:abstractNum>
  <w:abstractNum w:abstractNumId="38" w15:restartNumberingAfterBreak="0">
    <w:nsid w:val="5D3F088F"/>
    <w:multiLevelType w:val="multilevel"/>
    <w:tmpl w:val="11509B42"/>
    <w:lvl w:ilvl="0">
      <w:start w:val="3"/>
      <w:numFmt w:val="decimal"/>
      <w:lvlText w:val="%1"/>
      <w:lvlJc w:val="left"/>
      <w:pPr>
        <w:ind w:left="360" w:hanging="360"/>
      </w:pPr>
      <w:rPr>
        <w:rFonts w:hint="default"/>
        <w:b w:val="0"/>
      </w:rPr>
    </w:lvl>
    <w:lvl w:ilvl="1">
      <w:start w:val="1"/>
      <w:numFmt w:val="decimal"/>
      <w:lvlText w:val="%1.%2"/>
      <w:lvlJc w:val="left"/>
      <w:pPr>
        <w:ind w:left="360" w:hanging="360"/>
      </w:pPr>
      <w:rPr>
        <w:rFonts w:hint="default"/>
        <w:b w:val="0"/>
      </w:rPr>
    </w:lvl>
    <w:lvl w:ilvl="2">
      <w:start w:val="1"/>
      <w:numFmt w:val="decimal"/>
      <w:lvlText w:val="%1.%2.%3"/>
      <w:lvlJc w:val="left"/>
      <w:pPr>
        <w:ind w:left="2130" w:hanging="720"/>
      </w:pPr>
      <w:rPr>
        <w:rFonts w:hint="default"/>
        <w:b w:val="0"/>
      </w:rPr>
    </w:lvl>
    <w:lvl w:ilvl="3">
      <w:start w:val="1"/>
      <w:numFmt w:val="decimal"/>
      <w:lvlText w:val="%1.%2.%3.%4"/>
      <w:lvlJc w:val="left"/>
      <w:pPr>
        <w:ind w:left="2835" w:hanging="720"/>
      </w:pPr>
      <w:rPr>
        <w:rFonts w:hint="default"/>
        <w:b w:val="0"/>
      </w:rPr>
    </w:lvl>
    <w:lvl w:ilvl="4">
      <w:start w:val="1"/>
      <w:numFmt w:val="decimal"/>
      <w:lvlText w:val="%1.%2.%3.%4.%5"/>
      <w:lvlJc w:val="left"/>
      <w:pPr>
        <w:ind w:left="3540" w:hanging="720"/>
      </w:pPr>
      <w:rPr>
        <w:rFonts w:hint="default"/>
        <w:b w:val="0"/>
      </w:rPr>
    </w:lvl>
    <w:lvl w:ilvl="5">
      <w:start w:val="1"/>
      <w:numFmt w:val="decimal"/>
      <w:lvlText w:val="%1.%2.%3.%4.%5.%6"/>
      <w:lvlJc w:val="left"/>
      <w:pPr>
        <w:ind w:left="4605" w:hanging="1080"/>
      </w:pPr>
      <w:rPr>
        <w:rFonts w:hint="default"/>
        <w:b w:val="0"/>
      </w:rPr>
    </w:lvl>
    <w:lvl w:ilvl="6">
      <w:start w:val="1"/>
      <w:numFmt w:val="decimal"/>
      <w:lvlText w:val="%1.%2.%3.%4.%5.%6.%7"/>
      <w:lvlJc w:val="left"/>
      <w:pPr>
        <w:ind w:left="5310" w:hanging="1080"/>
      </w:pPr>
      <w:rPr>
        <w:rFonts w:hint="default"/>
        <w:b w:val="0"/>
      </w:rPr>
    </w:lvl>
    <w:lvl w:ilvl="7">
      <w:start w:val="1"/>
      <w:numFmt w:val="decimal"/>
      <w:lvlText w:val="%1.%2.%3.%4.%5.%6.%7.%8"/>
      <w:lvlJc w:val="left"/>
      <w:pPr>
        <w:ind w:left="6375" w:hanging="1440"/>
      </w:pPr>
      <w:rPr>
        <w:rFonts w:hint="default"/>
        <w:b w:val="0"/>
      </w:rPr>
    </w:lvl>
    <w:lvl w:ilvl="8">
      <w:start w:val="1"/>
      <w:numFmt w:val="decimal"/>
      <w:lvlText w:val="%1.%2.%3.%4.%5.%6.%7.%8.%9"/>
      <w:lvlJc w:val="left"/>
      <w:pPr>
        <w:ind w:left="7080" w:hanging="1440"/>
      </w:pPr>
      <w:rPr>
        <w:rFonts w:hint="default"/>
        <w:b w:val="0"/>
      </w:rPr>
    </w:lvl>
  </w:abstractNum>
  <w:abstractNum w:abstractNumId="39" w15:restartNumberingAfterBreak="0">
    <w:nsid w:val="5E3139E3"/>
    <w:multiLevelType w:val="hybridMultilevel"/>
    <w:tmpl w:val="C450E48E"/>
    <w:lvl w:ilvl="0" w:tplc="0413000F">
      <w:start w:val="1"/>
      <w:numFmt w:val="decimal"/>
      <w:lvlText w:val="%1."/>
      <w:lvlJc w:val="left"/>
      <w:pPr>
        <w:ind w:left="360" w:hanging="360"/>
      </w:pPr>
      <w:rPr>
        <w:rFonts w:hint="default"/>
      </w:rPr>
    </w:lvl>
    <w:lvl w:ilvl="1" w:tplc="04130019" w:tentative="1">
      <w:start w:val="1"/>
      <w:numFmt w:val="lowerLetter"/>
      <w:lvlText w:val="%2."/>
      <w:lvlJc w:val="left"/>
      <w:pPr>
        <w:ind w:left="1080" w:hanging="360"/>
      </w:pPr>
    </w:lvl>
    <w:lvl w:ilvl="2" w:tplc="0413001B" w:tentative="1">
      <w:start w:val="1"/>
      <w:numFmt w:val="lowerRoman"/>
      <w:lvlText w:val="%3."/>
      <w:lvlJc w:val="right"/>
      <w:pPr>
        <w:ind w:left="1800" w:hanging="180"/>
      </w:pPr>
    </w:lvl>
    <w:lvl w:ilvl="3" w:tplc="0413000F" w:tentative="1">
      <w:start w:val="1"/>
      <w:numFmt w:val="decimal"/>
      <w:lvlText w:val="%4."/>
      <w:lvlJc w:val="left"/>
      <w:pPr>
        <w:ind w:left="2520" w:hanging="360"/>
      </w:pPr>
    </w:lvl>
    <w:lvl w:ilvl="4" w:tplc="04130019" w:tentative="1">
      <w:start w:val="1"/>
      <w:numFmt w:val="lowerLetter"/>
      <w:lvlText w:val="%5."/>
      <w:lvlJc w:val="left"/>
      <w:pPr>
        <w:ind w:left="3240" w:hanging="360"/>
      </w:pPr>
    </w:lvl>
    <w:lvl w:ilvl="5" w:tplc="0413001B" w:tentative="1">
      <w:start w:val="1"/>
      <w:numFmt w:val="lowerRoman"/>
      <w:lvlText w:val="%6."/>
      <w:lvlJc w:val="right"/>
      <w:pPr>
        <w:ind w:left="3960" w:hanging="180"/>
      </w:pPr>
    </w:lvl>
    <w:lvl w:ilvl="6" w:tplc="0413000F" w:tentative="1">
      <w:start w:val="1"/>
      <w:numFmt w:val="decimal"/>
      <w:lvlText w:val="%7."/>
      <w:lvlJc w:val="left"/>
      <w:pPr>
        <w:ind w:left="4680" w:hanging="360"/>
      </w:pPr>
    </w:lvl>
    <w:lvl w:ilvl="7" w:tplc="04130019" w:tentative="1">
      <w:start w:val="1"/>
      <w:numFmt w:val="lowerLetter"/>
      <w:lvlText w:val="%8."/>
      <w:lvlJc w:val="left"/>
      <w:pPr>
        <w:ind w:left="5400" w:hanging="360"/>
      </w:pPr>
    </w:lvl>
    <w:lvl w:ilvl="8" w:tplc="0413001B" w:tentative="1">
      <w:start w:val="1"/>
      <w:numFmt w:val="lowerRoman"/>
      <w:lvlText w:val="%9."/>
      <w:lvlJc w:val="right"/>
      <w:pPr>
        <w:ind w:left="6120" w:hanging="180"/>
      </w:pPr>
    </w:lvl>
  </w:abstractNum>
  <w:abstractNum w:abstractNumId="40" w15:restartNumberingAfterBreak="0">
    <w:nsid w:val="626E4E8B"/>
    <w:multiLevelType w:val="hybridMultilevel"/>
    <w:tmpl w:val="E9AC11A4"/>
    <w:lvl w:ilvl="0" w:tplc="B4AA7956">
      <w:start w:val="1"/>
      <w:numFmt w:val="bullet"/>
      <w:lvlText w:val="□"/>
      <w:lvlJc w:val="left"/>
      <w:pPr>
        <w:ind w:left="360" w:hanging="360"/>
      </w:pPr>
      <w:rPr>
        <w:rFonts w:ascii="Courier New" w:hAnsi="Courier New" w:hint="default"/>
      </w:rPr>
    </w:lvl>
    <w:lvl w:ilvl="1" w:tplc="04130003" w:tentative="1">
      <w:start w:val="1"/>
      <w:numFmt w:val="bullet"/>
      <w:lvlText w:val="o"/>
      <w:lvlJc w:val="left"/>
      <w:pPr>
        <w:ind w:left="1080" w:hanging="360"/>
      </w:pPr>
      <w:rPr>
        <w:rFonts w:ascii="Courier New" w:hAnsi="Courier New" w:cs="Courier New" w:hint="default"/>
      </w:rPr>
    </w:lvl>
    <w:lvl w:ilvl="2" w:tplc="04130005" w:tentative="1">
      <w:start w:val="1"/>
      <w:numFmt w:val="bullet"/>
      <w:lvlText w:val=""/>
      <w:lvlJc w:val="left"/>
      <w:pPr>
        <w:ind w:left="1800" w:hanging="360"/>
      </w:pPr>
      <w:rPr>
        <w:rFonts w:ascii="Wingdings" w:hAnsi="Wingdings" w:hint="default"/>
      </w:rPr>
    </w:lvl>
    <w:lvl w:ilvl="3" w:tplc="04130001" w:tentative="1">
      <w:start w:val="1"/>
      <w:numFmt w:val="bullet"/>
      <w:lvlText w:val=""/>
      <w:lvlJc w:val="left"/>
      <w:pPr>
        <w:ind w:left="2520" w:hanging="360"/>
      </w:pPr>
      <w:rPr>
        <w:rFonts w:ascii="Symbol" w:hAnsi="Symbol" w:hint="default"/>
      </w:rPr>
    </w:lvl>
    <w:lvl w:ilvl="4" w:tplc="04130003" w:tentative="1">
      <w:start w:val="1"/>
      <w:numFmt w:val="bullet"/>
      <w:lvlText w:val="o"/>
      <w:lvlJc w:val="left"/>
      <w:pPr>
        <w:ind w:left="3240" w:hanging="360"/>
      </w:pPr>
      <w:rPr>
        <w:rFonts w:ascii="Courier New" w:hAnsi="Courier New" w:cs="Courier New" w:hint="default"/>
      </w:rPr>
    </w:lvl>
    <w:lvl w:ilvl="5" w:tplc="04130005" w:tentative="1">
      <w:start w:val="1"/>
      <w:numFmt w:val="bullet"/>
      <w:lvlText w:val=""/>
      <w:lvlJc w:val="left"/>
      <w:pPr>
        <w:ind w:left="3960" w:hanging="360"/>
      </w:pPr>
      <w:rPr>
        <w:rFonts w:ascii="Wingdings" w:hAnsi="Wingdings" w:hint="default"/>
      </w:rPr>
    </w:lvl>
    <w:lvl w:ilvl="6" w:tplc="04130001" w:tentative="1">
      <w:start w:val="1"/>
      <w:numFmt w:val="bullet"/>
      <w:lvlText w:val=""/>
      <w:lvlJc w:val="left"/>
      <w:pPr>
        <w:ind w:left="4680" w:hanging="360"/>
      </w:pPr>
      <w:rPr>
        <w:rFonts w:ascii="Symbol" w:hAnsi="Symbol" w:hint="default"/>
      </w:rPr>
    </w:lvl>
    <w:lvl w:ilvl="7" w:tplc="04130003" w:tentative="1">
      <w:start w:val="1"/>
      <w:numFmt w:val="bullet"/>
      <w:lvlText w:val="o"/>
      <w:lvlJc w:val="left"/>
      <w:pPr>
        <w:ind w:left="5400" w:hanging="360"/>
      </w:pPr>
      <w:rPr>
        <w:rFonts w:ascii="Courier New" w:hAnsi="Courier New" w:cs="Courier New" w:hint="default"/>
      </w:rPr>
    </w:lvl>
    <w:lvl w:ilvl="8" w:tplc="04130005" w:tentative="1">
      <w:start w:val="1"/>
      <w:numFmt w:val="bullet"/>
      <w:lvlText w:val=""/>
      <w:lvlJc w:val="left"/>
      <w:pPr>
        <w:ind w:left="6120" w:hanging="360"/>
      </w:pPr>
      <w:rPr>
        <w:rFonts w:ascii="Wingdings" w:hAnsi="Wingdings" w:hint="default"/>
      </w:rPr>
    </w:lvl>
  </w:abstractNum>
  <w:abstractNum w:abstractNumId="41" w15:restartNumberingAfterBreak="0">
    <w:nsid w:val="64B82F56"/>
    <w:multiLevelType w:val="hybridMultilevel"/>
    <w:tmpl w:val="CF42CD42"/>
    <w:lvl w:ilvl="0" w:tplc="B4AA7956">
      <w:start w:val="1"/>
      <w:numFmt w:val="bullet"/>
      <w:lvlText w:val="□"/>
      <w:lvlJc w:val="left"/>
      <w:pPr>
        <w:ind w:left="720" w:hanging="360"/>
      </w:pPr>
      <w:rPr>
        <w:rFonts w:ascii="Courier New" w:hAnsi="Courier New"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42" w15:restartNumberingAfterBreak="0">
    <w:nsid w:val="6A5938FA"/>
    <w:multiLevelType w:val="hybridMultilevel"/>
    <w:tmpl w:val="29249BBC"/>
    <w:lvl w:ilvl="0" w:tplc="B4AA7956">
      <w:start w:val="1"/>
      <w:numFmt w:val="bullet"/>
      <w:lvlText w:val="□"/>
      <w:lvlJc w:val="left"/>
      <w:pPr>
        <w:ind w:left="1069" w:hanging="360"/>
      </w:pPr>
      <w:rPr>
        <w:rFonts w:ascii="Courier New" w:hAnsi="Courier New" w:hint="default"/>
      </w:rPr>
    </w:lvl>
    <w:lvl w:ilvl="1" w:tplc="04130003">
      <w:start w:val="1"/>
      <w:numFmt w:val="bullet"/>
      <w:lvlText w:val="o"/>
      <w:lvlJc w:val="left"/>
      <w:pPr>
        <w:ind w:left="1789" w:hanging="360"/>
      </w:pPr>
      <w:rPr>
        <w:rFonts w:ascii="Courier New" w:hAnsi="Courier New" w:cs="Courier New" w:hint="default"/>
      </w:rPr>
    </w:lvl>
    <w:lvl w:ilvl="2" w:tplc="04130005" w:tentative="1">
      <w:start w:val="1"/>
      <w:numFmt w:val="bullet"/>
      <w:lvlText w:val=""/>
      <w:lvlJc w:val="left"/>
      <w:pPr>
        <w:ind w:left="2509" w:hanging="360"/>
      </w:pPr>
      <w:rPr>
        <w:rFonts w:ascii="Wingdings" w:hAnsi="Wingdings" w:hint="default"/>
      </w:rPr>
    </w:lvl>
    <w:lvl w:ilvl="3" w:tplc="04130001" w:tentative="1">
      <w:start w:val="1"/>
      <w:numFmt w:val="bullet"/>
      <w:lvlText w:val=""/>
      <w:lvlJc w:val="left"/>
      <w:pPr>
        <w:ind w:left="3229" w:hanging="360"/>
      </w:pPr>
      <w:rPr>
        <w:rFonts w:ascii="Symbol" w:hAnsi="Symbol" w:hint="default"/>
      </w:rPr>
    </w:lvl>
    <w:lvl w:ilvl="4" w:tplc="04130003" w:tentative="1">
      <w:start w:val="1"/>
      <w:numFmt w:val="bullet"/>
      <w:lvlText w:val="o"/>
      <w:lvlJc w:val="left"/>
      <w:pPr>
        <w:ind w:left="3949" w:hanging="360"/>
      </w:pPr>
      <w:rPr>
        <w:rFonts w:ascii="Courier New" w:hAnsi="Courier New" w:cs="Courier New" w:hint="default"/>
      </w:rPr>
    </w:lvl>
    <w:lvl w:ilvl="5" w:tplc="04130005" w:tentative="1">
      <w:start w:val="1"/>
      <w:numFmt w:val="bullet"/>
      <w:lvlText w:val=""/>
      <w:lvlJc w:val="left"/>
      <w:pPr>
        <w:ind w:left="4669" w:hanging="360"/>
      </w:pPr>
      <w:rPr>
        <w:rFonts w:ascii="Wingdings" w:hAnsi="Wingdings" w:hint="default"/>
      </w:rPr>
    </w:lvl>
    <w:lvl w:ilvl="6" w:tplc="04130001" w:tentative="1">
      <w:start w:val="1"/>
      <w:numFmt w:val="bullet"/>
      <w:lvlText w:val=""/>
      <w:lvlJc w:val="left"/>
      <w:pPr>
        <w:ind w:left="5389" w:hanging="360"/>
      </w:pPr>
      <w:rPr>
        <w:rFonts w:ascii="Symbol" w:hAnsi="Symbol" w:hint="default"/>
      </w:rPr>
    </w:lvl>
    <w:lvl w:ilvl="7" w:tplc="04130003" w:tentative="1">
      <w:start w:val="1"/>
      <w:numFmt w:val="bullet"/>
      <w:lvlText w:val="o"/>
      <w:lvlJc w:val="left"/>
      <w:pPr>
        <w:ind w:left="6109" w:hanging="360"/>
      </w:pPr>
      <w:rPr>
        <w:rFonts w:ascii="Courier New" w:hAnsi="Courier New" w:cs="Courier New" w:hint="default"/>
      </w:rPr>
    </w:lvl>
    <w:lvl w:ilvl="8" w:tplc="04130005" w:tentative="1">
      <w:start w:val="1"/>
      <w:numFmt w:val="bullet"/>
      <w:lvlText w:val=""/>
      <w:lvlJc w:val="left"/>
      <w:pPr>
        <w:ind w:left="6829" w:hanging="360"/>
      </w:pPr>
      <w:rPr>
        <w:rFonts w:ascii="Wingdings" w:hAnsi="Wingdings" w:hint="default"/>
      </w:rPr>
    </w:lvl>
  </w:abstractNum>
  <w:abstractNum w:abstractNumId="43" w15:restartNumberingAfterBreak="0">
    <w:nsid w:val="6B6A14B8"/>
    <w:multiLevelType w:val="multilevel"/>
    <w:tmpl w:val="FDF40730"/>
    <w:lvl w:ilvl="0">
      <w:start w:val="3"/>
      <w:numFmt w:val="decimal"/>
      <w:lvlText w:val="%1"/>
      <w:lvlJc w:val="left"/>
      <w:pPr>
        <w:ind w:left="360" w:hanging="360"/>
      </w:pPr>
      <w:rPr>
        <w:rFonts w:hint="default"/>
      </w:rPr>
    </w:lvl>
    <w:lvl w:ilvl="1">
      <w:start w:val="6"/>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080" w:hanging="108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44" w15:restartNumberingAfterBreak="0">
    <w:nsid w:val="70845AFF"/>
    <w:multiLevelType w:val="hybridMultilevel"/>
    <w:tmpl w:val="87C2B3FA"/>
    <w:lvl w:ilvl="0" w:tplc="0413000F">
      <w:start w:val="1"/>
      <w:numFmt w:val="decimal"/>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45" w15:restartNumberingAfterBreak="0">
    <w:nsid w:val="71482B3D"/>
    <w:multiLevelType w:val="hybridMultilevel"/>
    <w:tmpl w:val="EAD21CBE"/>
    <w:lvl w:ilvl="0" w:tplc="04130019">
      <w:start w:val="1"/>
      <w:numFmt w:val="lowerLetter"/>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46" w15:restartNumberingAfterBreak="0">
    <w:nsid w:val="752C6B93"/>
    <w:multiLevelType w:val="hybridMultilevel"/>
    <w:tmpl w:val="65421D78"/>
    <w:lvl w:ilvl="0" w:tplc="B4AA7956">
      <w:start w:val="1"/>
      <w:numFmt w:val="bullet"/>
      <w:lvlText w:val="□"/>
      <w:lvlJc w:val="left"/>
      <w:pPr>
        <w:ind w:left="720" w:hanging="360"/>
      </w:pPr>
      <w:rPr>
        <w:rFonts w:ascii="Courier New" w:hAnsi="Courier New"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47" w15:restartNumberingAfterBreak="0">
    <w:nsid w:val="77BE0592"/>
    <w:multiLevelType w:val="multilevel"/>
    <w:tmpl w:val="D4123F24"/>
    <w:lvl w:ilvl="0">
      <w:start w:val="3"/>
      <w:numFmt w:val="decimal"/>
      <w:lvlText w:val="%1"/>
      <w:lvlJc w:val="left"/>
      <w:pPr>
        <w:ind w:left="360" w:hanging="360"/>
      </w:pPr>
      <w:rPr>
        <w:rFonts w:hint="default"/>
        <w:b w:val="0"/>
      </w:rPr>
    </w:lvl>
    <w:lvl w:ilvl="1">
      <w:start w:val="1"/>
      <w:numFmt w:val="decimal"/>
      <w:lvlText w:val="%1.%2"/>
      <w:lvlJc w:val="left"/>
      <w:pPr>
        <w:ind w:left="360" w:hanging="360"/>
      </w:pPr>
      <w:rPr>
        <w:rFonts w:hint="default"/>
        <w:b w:val="0"/>
      </w:rPr>
    </w:lvl>
    <w:lvl w:ilvl="2">
      <w:start w:val="1"/>
      <w:numFmt w:val="decimal"/>
      <w:lvlText w:val="%1.%2.%3"/>
      <w:lvlJc w:val="left"/>
      <w:pPr>
        <w:ind w:left="720" w:hanging="720"/>
      </w:pPr>
      <w:rPr>
        <w:rFonts w:hint="default"/>
        <w:b w:val="0"/>
      </w:rPr>
    </w:lvl>
    <w:lvl w:ilvl="3">
      <w:start w:val="1"/>
      <w:numFmt w:val="decimal"/>
      <w:lvlText w:val="%1.%2.%3.%4"/>
      <w:lvlJc w:val="left"/>
      <w:pPr>
        <w:ind w:left="720" w:hanging="720"/>
      </w:pPr>
      <w:rPr>
        <w:rFonts w:hint="default"/>
        <w:b w:val="0"/>
      </w:rPr>
    </w:lvl>
    <w:lvl w:ilvl="4">
      <w:start w:val="1"/>
      <w:numFmt w:val="decimal"/>
      <w:lvlText w:val="%1.%2.%3.%4.%5"/>
      <w:lvlJc w:val="left"/>
      <w:pPr>
        <w:ind w:left="1080" w:hanging="1080"/>
      </w:pPr>
      <w:rPr>
        <w:rFonts w:hint="default"/>
        <w:b w:val="0"/>
      </w:rPr>
    </w:lvl>
    <w:lvl w:ilvl="5">
      <w:start w:val="1"/>
      <w:numFmt w:val="decimal"/>
      <w:lvlText w:val="%1.%2.%3.%4.%5.%6"/>
      <w:lvlJc w:val="left"/>
      <w:pPr>
        <w:ind w:left="1080" w:hanging="1080"/>
      </w:pPr>
      <w:rPr>
        <w:rFonts w:hint="default"/>
        <w:b w:val="0"/>
      </w:rPr>
    </w:lvl>
    <w:lvl w:ilvl="6">
      <w:start w:val="1"/>
      <w:numFmt w:val="decimal"/>
      <w:lvlText w:val="%1.%2.%3.%4.%5.%6.%7"/>
      <w:lvlJc w:val="left"/>
      <w:pPr>
        <w:ind w:left="1080" w:hanging="1080"/>
      </w:pPr>
      <w:rPr>
        <w:rFonts w:hint="default"/>
        <w:b w:val="0"/>
      </w:rPr>
    </w:lvl>
    <w:lvl w:ilvl="7">
      <w:start w:val="1"/>
      <w:numFmt w:val="decimal"/>
      <w:lvlText w:val="%1.%2.%3.%4.%5.%6.%7.%8"/>
      <w:lvlJc w:val="left"/>
      <w:pPr>
        <w:ind w:left="1440" w:hanging="1440"/>
      </w:pPr>
      <w:rPr>
        <w:rFonts w:hint="default"/>
        <w:b w:val="0"/>
      </w:rPr>
    </w:lvl>
    <w:lvl w:ilvl="8">
      <w:start w:val="1"/>
      <w:numFmt w:val="decimal"/>
      <w:lvlText w:val="%1.%2.%3.%4.%5.%6.%7.%8.%9"/>
      <w:lvlJc w:val="left"/>
      <w:pPr>
        <w:ind w:left="1440" w:hanging="1440"/>
      </w:pPr>
      <w:rPr>
        <w:rFonts w:hint="default"/>
        <w:b w:val="0"/>
      </w:rPr>
    </w:lvl>
  </w:abstractNum>
  <w:abstractNum w:abstractNumId="48" w15:restartNumberingAfterBreak="0">
    <w:nsid w:val="7E142884"/>
    <w:multiLevelType w:val="hybridMultilevel"/>
    <w:tmpl w:val="2280FD92"/>
    <w:lvl w:ilvl="0" w:tplc="3F9E0B8A">
      <w:start w:val="1"/>
      <w:numFmt w:val="decimal"/>
      <w:lvlText w:val="3.%1"/>
      <w:lvlJc w:val="left"/>
      <w:pPr>
        <w:ind w:left="720" w:hanging="360"/>
      </w:pPr>
      <w:rPr>
        <w:rFonts w:hint="default"/>
      </w:rPr>
    </w:lvl>
    <w:lvl w:ilvl="1" w:tplc="04130019">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49" w15:restartNumberingAfterBreak="0">
    <w:nsid w:val="7F715461"/>
    <w:multiLevelType w:val="hybridMultilevel"/>
    <w:tmpl w:val="99C0D98E"/>
    <w:lvl w:ilvl="0" w:tplc="B4AA7956">
      <w:start w:val="1"/>
      <w:numFmt w:val="bullet"/>
      <w:lvlText w:val="□"/>
      <w:lvlJc w:val="left"/>
      <w:pPr>
        <w:ind w:left="720" w:hanging="360"/>
      </w:pPr>
      <w:rPr>
        <w:rFonts w:ascii="Courier New" w:hAnsi="Courier New"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num w:numId="1" w16cid:durableId="881552391">
    <w:abstractNumId w:val="19"/>
  </w:num>
  <w:num w:numId="2" w16cid:durableId="227424726">
    <w:abstractNumId w:val="13"/>
  </w:num>
  <w:num w:numId="3" w16cid:durableId="2034958963">
    <w:abstractNumId w:val="11"/>
  </w:num>
  <w:num w:numId="4" w16cid:durableId="770513930">
    <w:abstractNumId w:val="9"/>
  </w:num>
  <w:num w:numId="5" w16cid:durableId="1706443163">
    <w:abstractNumId w:val="28"/>
  </w:num>
  <w:num w:numId="6" w16cid:durableId="429353044">
    <w:abstractNumId w:val="49"/>
  </w:num>
  <w:num w:numId="7" w16cid:durableId="704906371">
    <w:abstractNumId w:val="38"/>
  </w:num>
  <w:num w:numId="8" w16cid:durableId="872498126">
    <w:abstractNumId w:val="16"/>
  </w:num>
  <w:num w:numId="9" w16cid:durableId="1703625881">
    <w:abstractNumId w:val="4"/>
  </w:num>
  <w:num w:numId="10" w16cid:durableId="1694644435">
    <w:abstractNumId w:val="22"/>
  </w:num>
  <w:num w:numId="11" w16cid:durableId="1042511050">
    <w:abstractNumId w:val="7"/>
  </w:num>
  <w:num w:numId="12" w16cid:durableId="779185363">
    <w:abstractNumId w:val="46"/>
  </w:num>
  <w:num w:numId="13" w16cid:durableId="871042782">
    <w:abstractNumId w:val="40"/>
  </w:num>
  <w:num w:numId="14" w16cid:durableId="88744778">
    <w:abstractNumId w:val="34"/>
  </w:num>
  <w:num w:numId="15" w16cid:durableId="1975942239">
    <w:abstractNumId w:val="14"/>
  </w:num>
  <w:num w:numId="16" w16cid:durableId="349262208">
    <w:abstractNumId w:val="20"/>
  </w:num>
  <w:num w:numId="17" w16cid:durableId="1606889093">
    <w:abstractNumId w:val="5"/>
  </w:num>
  <w:num w:numId="18" w16cid:durableId="1568875988">
    <w:abstractNumId w:val="41"/>
  </w:num>
  <w:num w:numId="19" w16cid:durableId="1703555929">
    <w:abstractNumId w:val="18"/>
  </w:num>
  <w:num w:numId="20" w16cid:durableId="338434418">
    <w:abstractNumId w:val="33"/>
  </w:num>
  <w:num w:numId="21" w16cid:durableId="1621648723">
    <w:abstractNumId w:val="42"/>
  </w:num>
  <w:num w:numId="22" w16cid:durableId="1865287943">
    <w:abstractNumId w:val="45"/>
  </w:num>
  <w:num w:numId="23" w16cid:durableId="194080587">
    <w:abstractNumId w:val="2"/>
  </w:num>
  <w:num w:numId="24" w16cid:durableId="1692073998">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16cid:durableId="1175651841">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6" w16cid:durableId="104858597">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7" w16cid:durableId="194582929">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8" w16cid:durableId="303975443">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 w16cid:durableId="747579288">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0" w16cid:durableId="1006248283">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1" w16cid:durableId="1506673370">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2" w16cid:durableId="344333164">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3" w16cid:durableId="1106581179">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4" w16cid:durableId="1172718180">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5" w16cid:durableId="846559957">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6" w16cid:durableId="364133851">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16cid:durableId="859389804">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8" w16cid:durableId="1163593640">
    <w:abstractNumId w:val="47"/>
  </w:num>
  <w:num w:numId="39" w16cid:durableId="1947688025">
    <w:abstractNumId w:val="48"/>
  </w:num>
  <w:num w:numId="40" w16cid:durableId="156314266">
    <w:abstractNumId w:val="29"/>
  </w:num>
  <w:num w:numId="41" w16cid:durableId="2110158516">
    <w:abstractNumId w:val="43"/>
  </w:num>
  <w:num w:numId="42" w16cid:durableId="544947648">
    <w:abstractNumId w:val="10"/>
  </w:num>
  <w:num w:numId="43" w16cid:durableId="892739623">
    <w:abstractNumId w:val="8"/>
  </w:num>
  <w:num w:numId="44" w16cid:durableId="805393716">
    <w:abstractNumId w:val="23"/>
  </w:num>
  <w:num w:numId="45" w16cid:durableId="1845392814">
    <w:abstractNumId w:val="26"/>
  </w:num>
  <w:num w:numId="46" w16cid:durableId="1592201124">
    <w:abstractNumId w:val="31"/>
  </w:num>
  <w:num w:numId="47" w16cid:durableId="843783574">
    <w:abstractNumId w:val="25"/>
  </w:num>
  <w:num w:numId="48" w16cid:durableId="939725511">
    <w:abstractNumId w:val="24"/>
    <w:lvlOverride w:ilvl="0"/>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9" w16cid:durableId="9336271">
    <w:abstractNumId w:val="17"/>
  </w:num>
  <w:num w:numId="50" w16cid:durableId="1670018975">
    <w:abstractNumId w:val="44"/>
  </w:num>
  <w:num w:numId="51" w16cid:durableId="1762137889">
    <w:abstractNumId w:val="39"/>
  </w:num>
  <w:num w:numId="52" w16cid:durableId="2133328839">
    <w:abstractNumId w:val="37"/>
  </w:num>
  <w:num w:numId="53" w16cid:durableId="455410378">
    <w:abstractNumId w:val="27"/>
  </w:num>
  <w:num w:numId="54" w16cid:durableId="848836339">
    <w:abstractNumId w:val="30"/>
  </w:num>
  <w:num w:numId="55" w16cid:durableId="1501047702">
    <w:abstractNumId w:val="6"/>
  </w:num>
  <w:num w:numId="56" w16cid:durableId="1406606386">
    <w:abstractNumId w:val="10"/>
  </w:num>
  <w:num w:numId="57" w16cid:durableId="1503475020">
    <w:abstractNumId w:val="0"/>
  </w:num>
  <w:num w:numId="58" w16cid:durableId="1416365811">
    <w:abstractNumId w:val="21"/>
  </w:num>
  <w:num w:numId="59" w16cid:durableId="1519660293">
    <w:abstractNumId w:val="1"/>
  </w:num>
  <w:num w:numId="60" w16cid:durableId="1467504829">
    <w:abstractNumId w:val="12"/>
  </w:num>
  <w:num w:numId="61" w16cid:durableId="368265741">
    <w:abstractNumId w:val="36"/>
  </w:num>
  <w:num w:numId="62" w16cid:durableId="734547203">
    <w:abstractNumId w:val="3"/>
  </w:num>
  <w:num w:numId="63" w16cid:durableId="965550317">
    <w:abstractNumId w:val="35"/>
  </w:num>
  <w:num w:numId="64" w16cid:durableId="1622106665">
    <w:abstractNumId w:val="32"/>
  </w:num>
  <w:num w:numId="65" w16cid:durableId="17582891">
    <w:abstractNumId w:val="15"/>
  </w:num>
  <w:numIdMacAtCleanup w:val="6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efaultTabStop w:val="708"/>
  <w:hyphenationZone w:val="425"/>
  <w:drawingGridHorizontalSpacing w:val="105"/>
  <w:displayHorizontalDrawingGridEvery w:val="2"/>
  <w:characterSpacingControl w:val="doNotCompress"/>
  <w:hdrShapeDefaults>
    <o:shapedefaults v:ext="edit" spidmax="2050" style="mso-height-percent:200;mso-width-relative:margin;mso-height-relative:margin" fillcolor="white" strokecolor="none [3215]">
      <v:fill color="white"/>
      <v:stroke color="none [3215]" weight="2pt"/>
      <v:textbox style="mso-fit-shape-to-text:t"/>
    </o:shapedefaults>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BA5969"/>
    <w:rsid w:val="00002E32"/>
    <w:rsid w:val="000100C5"/>
    <w:rsid w:val="0001148B"/>
    <w:rsid w:val="000131F4"/>
    <w:rsid w:val="00014050"/>
    <w:rsid w:val="00014409"/>
    <w:rsid w:val="00014984"/>
    <w:rsid w:val="000213ED"/>
    <w:rsid w:val="00024DE6"/>
    <w:rsid w:val="00026F81"/>
    <w:rsid w:val="00027D52"/>
    <w:rsid w:val="0003076F"/>
    <w:rsid w:val="00036E03"/>
    <w:rsid w:val="0003729A"/>
    <w:rsid w:val="000375E1"/>
    <w:rsid w:val="00041EB9"/>
    <w:rsid w:val="0004226F"/>
    <w:rsid w:val="00044293"/>
    <w:rsid w:val="000444ED"/>
    <w:rsid w:val="00050AFA"/>
    <w:rsid w:val="00053D82"/>
    <w:rsid w:val="00055A1E"/>
    <w:rsid w:val="00056724"/>
    <w:rsid w:val="0006113D"/>
    <w:rsid w:val="00061FBA"/>
    <w:rsid w:val="000653D6"/>
    <w:rsid w:val="0006620E"/>
    <w:rsid w:val="00070F1B"/>
    <w:rsid w:val="000720F2"/>
    <w:rsid w:val="00073265"/>
    <w:rsid w:val="00073A24"/>
    <w:rsid w:val="000747E7"/>
    <w:rsid w:val="00075F4E"/>
    <w:rsid w:val="00076F52"/>
    <w:rsid w:val="00082CB3"/>
    <w:rsid w:val="000833D9"/>
    <w:rsid w:val="00083D42"/>
    <w:rsid w:val="000842AE"/>
    <w:rsid w:val="00085A46"/>
    <w:rsid w:val="00090957"/>
    <w:rsid w:val="000911BC"/>
    <w:rsid w:val="00094678"/>
    <w:rsid w:val="00095166"/>
    <w:rsid w:val="000962E0"/>
    <w:rsid w:val="000A0643"/>
    <w:rsid w:val="000A0D29"/>
    <w:rsid w:val="000A2387"/>
    <w:rsid w:val="000A2E35"/>
    <w:rsid w:val="000A493F"/>
    <w:rsid w:val="000A565C"/>
    <w:rsid w:val="000A587C"/>
    <w:rsid w:val="000A60D9"/>
    <w:rsid w:val="000A7EC2"/>
    <w:rsid w:val="000B1D3E"/>
    <w:rsid w:val="000B2D22"/>
    <w:rsid w:val="000B6B5F"/>
    <w:rsid w:val="000C3ADB"/>
    <w:rsid w:val="000C416A"/>
    <w:rsid w:val="000C73CE"/>
    <w:rsid w:val="000C754F"/>
    <w:rsid w:val="000C7FB6"/>
    <w:rsid w:val="000D16DB"/>
    <w:rsid w:val="000D3233"/>
    <w:rsid w:val="000D4548"/>
    <w:rsid w:val="000D5864"/>
    <w:rsid w:val="000E0470"/>
    <w:rsid w:val="000E0CE4"/>
    <w:rsid w:val="000E21F4"/>
    <w:rsid w:val="000F0577"/>
    <w:rsid w:val="000F3D29"/>
    <w:rsid w:val="000F47A0"/>
    <w:rsid w:val="000F7B9E"/>
    <w:rsid w:val="00102047"/>
    <w:rsid w:val="0010315A"/>
    <w:rsid w:val="00104183"/>
    <w:rsid w:val="00106D5E"/>
    <w:rsid w:val="00112559"/>
    <w:rsid w:val="00112893"/>
    <w:rsid w:val="00112B03"/>
    <w:rsid w:val="00112F02"/>
    <w:rsid w:val="0011609E"/>
    <w:rsid w:val="001160CE"/>
    <w:rsid w:val="00122960"/>
    <w:rsid w:val="00123A4B"/>
    <w:rsid w:val="0012445C"/>
    <w:rsid w:val="00132164"/>
    <w:rsid w:val="00132B39"/>
    <w:rsid w:val="00135775"/>
    <w:rsid w:val="00135C2E"/>
    <w:rsid w:val="00136AE1"/>
    <w:rsid w:val="00136B33"/>
    <w:rsid w:val="0014189D"/>
    <w:rsid w:val="001447BE"/>
    <w:rsid w:val="00150FCA"/>
    <w:rsid w:val="0015373A"/>
    <w:rsid w:val="001607E4"/>
    <w:rsid w:val="00165186"/>
    <w:rsid w:val="00165958"/>
    <w:rsid w:val="00166B9F"/>
    <w:rsid w:val="00167171"/>
    <w:rsid w:val="00167F0F"/>
    <w:rsid w:val="00170B42"/>
    <w:rsid w:val="00171723"/>
    <w:rsid w:val="00172280"/>
    <w:rsid w:val="001740D3"/>
    <w:rsid w:val="00176E7C"/>
    <w:rsid w:val="001827F8"/>
    <w:rsid w:val="00183986"/>
    <w:rsid w:val="0018504B"/>
    <w:rsid w:val="001901AB"/>
    <w:rsid w:val="0019520C"/>
    <w:rsid w:val="00196C18"/>
    <w:rsid w:val="001A0B70"/>
    <w:rsid w:val="001A1285"/>
    <w:rsid w:val="001A5656"/>
    <w:rsid w:val="001B0172"/>
    <w:rsid w:val="001B04B1"/>
    <w:rsid w:val="001B2B55"/>
    <w:rsid w:val="001B57FE"/>
    <w:rsid w:val="001B5978"/>
    <w:rsid w:val="001B7ED4"/>
    <w:rsid w:val="001C0881"/>
    <w:rsid w:val="001C10A5"/>
    <w:rsid w:val="001C2F36"/>
    <w:rsid w:val="001C365C"/>
    <w:rsid w:val="001C6C9E"/>
    <w:rsid w:val="001D109B"/>
    <w:rsid w:val="001D1ABA"/>
    <w:rsid w:val="001D3C6A"/>
    <w:rsid w:val="001D44D5"/>
    <w:rsid w:val="001D46FE"/>
    <w:rsid w:val="001D4D9B"/>
    <w:rsid w:val="001D52D4"/>
    <w:rsid w:val="001D612B"/>
    <w:rsid w:val="001D63C4"/>
    <w:rsid w:val="001D6FC6"/>
    <w:rsid w:val="001E0743"/>
    <w:rsid w:val="001E4838"/>
    <w:rsid w:val="001E5EC5"/>
    <w:rsid w:val="001E631B"/>
    <w:rsid w:val="001F4AA7"/>
    <w:rsid w:val="001F7BA7"/>
    <w:rsid w:val="00204AC3"/>
    <w:rsid w:val="0020681D"/>
    <w:rsid w:val="00207DDD"/>
    <w:rsid w:val="00210F5D"/>
    <w:rsid w:val="002130FE"/>
    <w:rsid w:val="00215DE9"/>
    <w:rsid w:val="00221C67"/>
    <w:rsid w:val="00222AE0"/>
    <w:rsid w:val="002270B6"/>
    <w:rsid w:val="0022781A"/>
    <w:rsid w:val="00231D32"/>
    <w:rsid w:val="002345A4"/>
    <w:rsid w:val="002355D2"/>
    <w:rsid w:val="0023673D"/>
    <w:rsid w:val="002372DC"/>
    <w:rsid w:val="00237E74"/>
    <w:rsid w:val="00237FE5"/>
    <w:rsid w:val="00241A56"/>
    <w:rsid w:val="0024485E"/>
    <w:rsid w:val="00245C9B"/>
    <w:rsid w:val="00254F11"/>
    <w:rsid w:val="002552FD"/>
    <w:rsid w:val="0025534C"/>
    <w:rsid w:val="0025722D"/>
    <w:rsid w:val="00263D8C"/>
    <w:rsid w:val="00264564"/>
    <w:rsid w:val="00264B6B"/>
    <w:rsid w:val="00270E99"/>
    <w:rsid w:val="00271958"/>
    <w:rsid w:val="00274525"/>
    <w:rsid w:val="002754FD"/>
    <w:rsid w:val="00277486"/>
    <w:rsid w:val="00280525"/>
    <w:rsid w:val="00280997"/>
    <w:rsid w:val="0028203C"/>
    <w:rsid w:val="002828F3"/>
    <w:rsid w:val="00284916"/>
    <w:rsid w:val="00291D8B"/>
    <w:rsid w:val="00293971"/>
    <w:rsid w:val="0029446E"/>
    <w:rsid w:val="00294696"/>
    <w:rsid w:val="00296886"/>
    <w:rsid w:val="002968EE"/>
    <w:rsid w:val="002A12E4"/>
    <w:rsid w:val="002A3B19"/>
    <w:rsid w:val="002A4457"/>
    <w:rsid w:val="002A45EA"/>
    <w:rsid w:val="002A484B"/>
    <w:rsid w:val="002A58B3"/>
    <w:rsid w:val="002B2D8A"/>
    <w:rsid w:val="002B394B"/>
    <w:rsid w:val="002B3E7B"/>
    <w:rsid w:val="002B5458"/>
    <w:rsid w:val="002B6ECE"/>
    <w:rsid w:val="002B7A13"/>
    <w:rsid w:val="002C040C"/>
    <w:rsid w:val="002C240D"/>
    <w:rsid w:val="002C2666"/>
    <w:rsid w:val="002C3B2D"/>
    <w:rsid w:val="002C41F4"/>
    <w:rsid w:val="002C7731"/>
    <w:rsid w:val="002C77A9"/>
    <w:rsid w:val="002C7AC5"/>
    <w:rsid w:val="002D0839"/>
    <w:rsid w:val="002D5402"/>
    <w:rsid w:val="002D6AED"/>
    <w:rsid w:val="002D734D"/>
    <w:rsid w:val="002E4E2E"/>
    <w:rsid w:val="002E501B"/>
    <w:rsid w:val="002E5814"/>
    <w:rsid w:val="002F1862"/>
    <w:rsid w:val="002F1F84"/>
    <w:rsid w:val="002F20BC"/>
    <w:rsid w:val="002F36F0"/>
    <w:rsid w:val="002F7B35"/>
    <w:rsid w:val="002F7BFA"/>
    <w:rsid w:val="003006B6"/>
    <w:rsid w:val="00300ED8"/>
    <w:rsid w:val="0030147E"/>
    <w:rsid w:val="003067ED"/>
    <w:rsid w:val="0031168E"/>
    <w:rsid w:val="00312576"/>
    <w:rsid w:val="00313EA0"/>
    <w:rsid w:val="00320B33"/>
    <w:rsid w:val="003233A2"/>
    <w:rsid w:val="00327AFC"/>
    <w:rsid w:val="003325FD"/>
    <w:rsid w:val="00333ECB"/>
    <w:rsid w:val="00334B25"/>
    <w:rsid w:val="00336428"/>
    <w:rsid w:val="0034191A"/>
    <w:rsid w:val="00343F30"/>
    <w:rsid w:val="00344127"/>
    <w:rsid w:val="00344F57"/>
    <w:rsid w:val="00345D9B"/>
    <w:rsid w:val="003474E1"/>
    <w:rsid w:val="00347769"/>
    <w:rsid w:val="00352EB4"/>
    <w:rsid w:val="0035310D"/>
    <w:rsid w:val="00353711"/>
    <w:rsid w:val="00353A34"/>
    <w:rsid w:val="00360019"/>
    <w:rsid w:val="00360DB8"/>
    <w:rsid w:val="00371AA6"/>
    <w:rsid w:val="003748BF"/>
    <w:rsid w:val="0037517B"/>
    <w:rsid w:val="00375475"/>
    <w:rsid w:val="00376497"/>
    <w:rsid w:val="00380FEE"/>
    <w:rsid w:val="00381E72"/>
    <w:rsid w:val="00381EAF"/>
    <w:rsid w:val="00382D67"/>
    <w:rsid w:val="003830F6"/>
    <w:rsid w:val="003A02D2"/>
    <w:rsid w:val="003A27CE"/>
    <w:rsid w:val="003A2DF7"/>
    <w:rsid w:val="003A3C84"/>
    <w:rsid w:val="003A3F1F"/>
    <w:rsid w:val="003A69EE"/>
    <w:rsid w:val="003A7786"/>
    <w:rsid w:val="003B0426"/>
    <w:rsid w:val="003B1449"/>
    <w:rsid w:val="003B4DF1"/>
    <w:rsid w:val="003B4FDA"/>
    <w:rsid w:val="003B7068"/>
    <w:rsid w:val="003B7C3D"/>
    <w:rsid w:val="003C0616"/>
    <w:rsid w:val="003C1EE0"/>
    <w:rsid w:val="003C2E3A"/>
    <w:rsid w:val="003D19BA"/>
    <w:rsid w:val="003D1CD1"/>
    <w:rsid w:val="003D24A8"/>
    <w:rsid w:val="003E2FD0"/>
    <w:rsid w:val="003E77D1"/>
    <w:rsid w:val="003E7B22"/>
    <w:rsid w:val="003E7CC8"/>
    <w:rsid w:val="003E7E46"/>
    <w:rsid w:val="003F0A28"/>
    <w:rsid w:val="003F2989"/>
    <w:rsid w:val="003F2D76"/>
    <w:rsid w:val="003F60E6"/>
    <w:rsid w:val="00401EEC"/>
    <w:rsid w:val="00403411"/>
    <w:rsid w:val="0040497B"/>
    <w:rsid w:val="00405B4B"/>
    <w:rsid w:val="00410703"/>
    <w:rsid w:val="0041111C"/>
    <w:rsid w:val="00411C1B"/>
    <w:rsid w:val="00411ECA"/>
    <w:rsid w:val="00412AA9"/>
    <w:rsid w:val="00417646"/>
    <w:rsid w:val="004218BF"/>
    <w:rsid w:val="00421D45"/>
    <w:rsid w:val="004228B7"/>
    <w:rsid w:val="00423A82"/>
    <w:rsid w:val="00425312"/>
    <w:rsid w:val="00435A5D"/>
    <w:rsid w:val="004361A3"/>
    <w:rsid w:val="004404A1"/>
    <w:rsid w:val="004420CB"/>
    <w:rsid w:val="0045034B"/>
    <w:rsid w:val="00451652"/>
    <w:rsid w:val="00452B4A"/>
    <w:rsid w:val="004533CF"/>
    <w:rsid w:val="0045562F"/>
    <w:rsid w:val="00455D2B"/>
    <w:rsid w:val="004606DE"/>
    <w:rsid w:val="00464202"/>
    <w:rsid w:val="0046684E"/>
    <w:rsid w:val="00466D73"/>
    <w:rsid w:val="0047052B"/>
    <w:rsid w:val="00471EE5"/>
    <w:rsid w:val="00474443"/>
    <w:rsid w:val="00474C57"/>
    <w:rsid w:val="00474DB2"/>
    <w:rsid w:val="00476BA0"/>
    <w:rsid w:val="00480FD7"/>
    <w:rsid w:val="00482C10"/>
    <w:rsid w:val="004836BE"/>
    <w:rsid w:val="004858F2"/>
    <w:rsid w:val="00493C74"/>
    <w:rsid w:val="004962A1"/>
    <w:rsid w:val="004964A7"/>
    <w:rsid w:val="0049738F"/>
    <w:rsid w:val="004A5950"/>
    <w:rsid w:val="004A5C4E"/>
    <w:rsid w:val="004A6F16"/>
    <w:rsid w:val="004A70A0"/>
    <w:rsid w:val="004A7636"/>
    <w:rsid w:val="004B003E"/>
    <w:rsid w:val="004B048F"/>
    <w:rsid w:val="004B0544"/>
    <w:rsid w:val="004B0828"/>
    <w:rsid w:val="004B4B6A"/>
    <w:rsid w:val="004C2589"/>
    <w:rsid w:val="004C3792"/>
    <w:rsid w:val="004C3DB3"/>
    <w:rsid w:val="004C4520"/>
    <w:rsid w:val="004D0675"/>
    <w:rsid w:val="004D0EF8"/>
    <w:rsid w:val="004D194E"/>
    <w:rsid w:val="004D1D4A"/>
    <w:rsid w:val="004D3E69"/>
    <w:rsid w:val="004D4A72"/>
    <w:rsid w:val="004D7E1D"/>
    <w:rsid w:val="004E020A"/>
    <w:rsid w:val="004E0F35"/>
    <w:rsid w:val="004E28EF"/>
    <w:rsid w:val="004E3A50"/>
    <w:rsid w:val="004E5BA2"/>
    <w:rsid w:val="004E6B54"/>
    <w:rsid w:val="004F21E7"/>
    <w:rsid w:val="004F2B1F"/>
    <w:rsid w:val="004F3D03"/>
    <w:rsid w:val="004F4580"/>
    <w:rsid w:val="004F5133"/>
    <w:rsid w:val="004F620A"/>
    <w:rsid w:val="004F65FA"/>
    <w:rsid w:val="004F7066"/>
    <w:rsid w:val="00500E65"/>
    <w:rsid w:val="00503E01"/>
    <w:rsid w:val="00503FA1"/>
    <w:rsid w:val="005040A1"/>
    <w:rsid w:val="00504511"/>
    <w:rsid w:val="00504662"/>
    <w:rsid w:val="00506C79"/>
    <w:rsid w:val="00506DA1"/>
    <w:rsid w:val="00510E1B"/>
    <w:rsid w:val="00510EB3"/>
    <w:rsid w:val="00512EF3"/>
    <w:rsid w:val="0051364D"/>
    <w:rsid w:val="0051461A"/>
    <w:rsid w:val="00514B1F"/>
    <w:rsid w:val="00515111"/>
    <w:rsid w:val="005159B1"/>
    <w:rsid w:val="00516779"/>
    <w:rsid w:val="005175CB"/>
    <w:rsid w:val="00517854"/>
    <w:rsid w:val="005213A0"/>
    <w:rsid w:val="00523982"/>
    <w:rsid w:val="005245FA"/>
    <w:rsid w:val="005246EA"/>
    <w:rsid w:val="005249D7"/>
    <w:rsid w:val="00535824"/>
    <w:rsid w:val="00541BEB"/>
    <w:rsid w:val="00542268"/>
    <w:rsid w:val="005423F9"/>
    <w:rsid w:val="0054353C"/>
    <w:rsid w:val="00543820"/>
    <w:rsid w:val="0054443F"/>
    <w:rsid w:val="00545F4F"/>
    <w:rsid w:val="005501F4"/>
    <w:rsid w:val="00552163"/>
    <w:rsid w:val="00555B72"/>
    <w:rsid w:val="005567DD"/>
    <w:rsid w:val="00556B3C"/>
    <w:rsid w:val="005602A0"/>
    <w:rsid w:val="00565A1F"/>
    <w:rsid w:val="0056735C"/>
    <w:rsid w:val="005704D2"/>
    <w:rsid w:val="00571568"/>
    <w:rsid w:val="00574F93"/>
    <w:rsid w:val="0057613C"/>
    <w:rsid w:val="0057783B"/>
    <w:rsid w:val="005811E5"/>
    <w:rsid w:val="00581F62"/>
    <w:rsid w:val="005823B7"/>
    <w:rsid w:val="00582A6D"/>
    <w:rsid w:val="00583067"/>
    <w:rsid w:val="00586817"/>
    <w:rsid w:val="005903C9"/>
    <w:rsid w:val="00591774"/>
    <w:rsid w:val="0059367B"/>
    <w:rsid w:val="00593ABC"/>
    <w:rsid w:val="0059409A"/>
    <w:rsid w:val="00594977"/>
    <w:rsid w:val="00595B0A"/>
    <w:rsid w:val="00597BF9"/>
    <w:rsid w:val="00597DC2"/>
    <w:rsid w:val="005A01F7"/>
    <w:rsid w:val="005A0628"/>
    <w:rsid w:val="005A2362"/>
    <w:rsid w:val="005A452C"/>
    <w:rsid w:val="005A7D63"/>
    <w:rsid w:val="005B3B47"/>
    <w:rsid w:val="005B56ED"/>
    <w:rsid w:val="005B5BB4"/>
    <w:rsid w:val="005B7071"/>
    <w:rsid w:val="005C28E5"/>
    <w:rsid w:val="005C39D8"/>
    <w:rsid w:val="005C46D0"/>
    <w:rsid w:val="005C551C"/>
    <w:rsid w:val="005D1DF2"/>
    <w:rsid w:val="005D2D5C"/>
    <w:rsid w:val="005D4822"/>
    <w:rsid w:val="005D5761"/>
    <w:rsid w:val="005E003A"/>
    <w:rsid w:val="005E3DF3"/>
    <w:rsid w:val="005E6CFD"/>
    <w:rsid w:val="005E7EFD"/>
    <w:rsid w:val="005F17A0"/>
    <w:rsid w:val="005F1C6D"/>
    <w:rsid w:val="005F1CB6"/>
    <w:rsid w:val="005F2345"/>
    <w:rsid w:val="005F3744"/>
    <w:rsid w:val="005F7679"/>
    <w:rsid w:val="00602284"/>
    <w:rsid w:val="006025B8"/>
    <w:rsid w:val="00610223"/>
    <w:rsid w:val="00610794"/>
    <w:rsid w:val="0061117A"/>
    <w:rsid w:val="006136E4"/>
    <w:rsid w:val="00615D04"/>
    <w:rsid w:val="00617432"/>
    <w:rsid w:val="00617AB3"/>
    <w:rsid w:val="00621DA1"/>
    <w:rsid w:val="006223AA"/>
    <w:rsid w:val="00624498"/>
    <w:rsid w:val="00626219"/>
    <w:rsid w:val="006300B4"/>
    <w:rsid w:val="00630912"/>
    <w:rsid w:val="0063214C"/>
    <w:rsid w:val="00632E1E"/>
    <w:rsid w:val="006365C7"/>
    <w:rsid w:val="006365F9"/>
    <w:rsid w:val="006366FE"/>
    <w:rsid w:val="00636D7A"/>
    <w:rsid w:val="00637DCD"/>
    <w:rsid w:val="006400A6"/>
    <w:rsid w:val="00640B00"/>
    <w:rsid w:val="0064338E"/>
    <w:rsid w:val="00644909"/>
    <w:rsid w:val="00650C38"/>
    <w:rsid w:val="00650D38"/>
    <w:rsid w:val="006519B2"/>
    <w:rsid w:val="006537B9"/>
    <w:rsid w:val="00654607"/>
    <w:rsid w:val="006559A6"/>
    <w:rsid w:val="00655D03"/>
    <w:rsid w:val="00656AEF"/>
    <w:rsid w:val="00657ECA"/>
    <w:rsid w:val="00662F4D"/>
    <w:rsid w:val="00666A5E"/>
    <w:rsid w:val="0067055C"/>
    <w:rsid w:val="00671099"/>
    <w:rsid w:val="006716BB"/>
    <w:rsid w:val="00672BC9"/>
    <w:rsid w:val="00673005"/>
    <w:rsid w:val="0067328B"/>
    <w:rsid w:val="00675206"/>
    <w:rsid w:val="00675678"/>
    <w:rsid w:val="00675B1D"/>
    <w:rsid w:val="00675BA0"/>
    <w:rsid w:val="00676784"/>
    <w:rsid w:val="00677425"/>
    <w:rsid w:val="00680C94"/>
    <w:rsid w:val="006835B9"/>
    <w:rsid w:val="00683D49"/>
    <w:rsid w:val="00684FCC"/>
    <w:rsid w:val="006868E5"/>
    <w:rsid w:val="00687D4F"/>
    <w:rsid w:val="00693534"/>
    <w:rsid w:val="006957C3"/>
    <w:rsid w:val="00697053"/>
    <w:rsid w:val="006A2ED4"/>
    <w:rsid w:val="006A45A1"/>
    <w:rsid w:val="006B3327"/>
    <w:rsid w:val="006B49B6"/>
    <w:rsid w:val="006C0CEB"/>
    <w:rsid w:val="006C1123"/>
    <w:rsid w:val="006C1708"/>
    <w:rsid w:val="006C3133"/>
    <w:rsid w:val="006C5B6E"/>
    <w:rsid w:val="006C5D72"/>
    <w:rsid w:val="006D04C5"/>
    <w:rsid w:val="006D0665"/>
    <w:rsid w:val="006D135E"/>
    <w:rsid w:val="006D1E8A"/>
    <w:rsid w:val="006D2518"/>
    <w:rsid w:val="006D2E1B"/>
    <w:rsid w:val="006D47F4"/>
    <w:rsid w:val="006D670A"/>
    <w:rsid w:val="006E2561"/>
    <w:rsid w:val="006E5199"/>
    <w:rsid w:val="006E5679"/>
    <w:rsid w:val="006E5FE8"/>
    <w:rsid w:val="006E62E8"/>
    <w:rsid w:val="006E6DFB"/>
    <w:rsid w:val="006E6F7D"/>
    <w:rsid w:val="006E7AB3"/>
    <w:rsid w:val="006F065C"/>
    <w:rsid w:val="006F179E"/>
    <w:rsid w:val="006F2DB6"/>
    <w:rsid w:val="00700786"/>
    <w:rsid w:val="007015A6"/>
    <w:rsid w:val="00702FA9"/>
    <w:rsid w:val="00704EB5"/>
    <w:rsid w:val="007072CB"/>
    <w:rsid w:val="00710847"/>
    <w:rsid w:val="00710C6B"/>
    <w:rsid w:val="0071108E"/>
    <w:rsid w:val="00711670"/>
    <w:rsid w:val="00714B32"/>
    <w:rsid w:val="00715E76"/>
    <w:rsid w:val="007164F5"/>
    <w:rsid w:val="007167C1"/>
    <w:rsid w:val="0072581E"/>
    <w:rsid w:val="00730379"/>
    <w:rsid w:val="00731C52"/>
    <w:rsid w:val="00732FB4"/>
    <w:rsid w:val="00733AE3"/>
    <w:rsid w:val="0073461B"/>
    <w:rsid w:val="007356C0"/>
    <w:rsid w:val="00736889"/>
    <w:rsid w:val="00736DB8"/>
    <w:rsid w:val="00741B79"/>
    <w:rsid w:val="00742347"/>
    <w:rsid w:val="00742479"/>
    <w:rsid w:val="0075289A"/>
    <w:rsid w:val="007540CB"/>
    <w:rsid w:val="007557B5"/>
    <w:rsid w:val="007571F7"/>
    <w:rsid w:val="0076009C"/>
    <w:rsid w:val="00764F1D"/>
    <w:rsid w:val="007650D7"/>
    <w:rsid w:val="00767240"/>
    <w:rsid w:val="0076742F"/>
    <w:rsid w:val="00770A6A"/>
    <w:rsid w:val="00772C6B"/>
    <w:rsid w:val="0077452D"/>
    <w:rsid w:val="00774798"/>
    <w:rsid w:val="00774A9E"/>
    <w:rsid w:val="007750F6"/>
    <w:rsid w:val="007753AF"/>
    <w:rsid w:val="007755E3"/>
    <w:rsid w:val="00775CF2"/>
    <w:rsid w:val="00777BC3"/>
    <w:rsid w:val="00781476"/>
    <w:rsid w:val="00784ADC"/>
    <w:rsid w:val="00784B37"/>
    <w:rsid w:val="00785CDB"/>
    <w:rsid w:val="00786332"/>
    <w:rsid w:val="0078651F"/>
    <w:rsid w:val="007871E1"/>
    <w:rsid w:val="007875AB"/>
    <w:rsid w:val="007912B3"/>
    <w:rsid w:val="00791F51"/>
    <w:rsid w:val="00795A63"/>
    <w:rsid w:val="00796088"/>
    <w:rsid w:val="00796612"/>
    <w:rsid w:val="007A0DD4"/>
    <w:rsid w:val="007A1F46"/>
    <w:rsid w:val="007A2873"/>
    <w:rsid w:val="007A3CC2"/>
    <w:rsid w:val="007A4C35"/>
    <w:rsid w:val="007A4F5E"/>
    <w:rsid w:val="007A5363"/>
    <w:rsid w:val="007A5505"/>
    <w:rsid w:val="007A6CA2"/>
    <w:rsid w:val="007A7CD1"/>
    <w:rsid w:val="007B055E"/>
    <w:rsid w:val="007B1AD6"/>
    <w:rsid w:val="007B27DE"/>
    <w:rsid w:val="007B2954"/>
    <w:rsid w:val="007B37DB"/>
    <w:rsid w:val="007B3E22"/>
    <w:rsid w:val="007B7DC3"/>
    <w:rsid w:val="007C0A08"/>
    <w:rsid w:val="007C12A7"/>
    <w:rsid w:val="007C173C"/>
    <w:rsid w:val="007C3CA0"/>
    <w:rsid w:val="007C49D3"/>
    <w:rsid w:val="007C6E31"/>
    <w:rsid w:val="007C7A87"/>
    <w:rsid w:val="007D03E3"/>
    <w:rsid w:val="007D0834"/>
    <w:rsid w:val="007D1900"/>
    <w:rsid w:val="007D773C"/>
    <w:rsid w:val="007D7785"/>
    <w:rsid w:val="007E23B1"/>
    <w:rsid w:val="007E35E5"/>
    <w:rsid w:val="007E6CF6"/>
    <w:rsid w:val="007E766E"/>
    <w:rsid w:val="007F031A"/>
    <w:rsid w:val="007F0B96"/>
    <w:rsid w:val="007F0FCE"/>
    <w:rsid w:val="007F148B"/>
    <w:rsid w:val="007F246C"/>
    <w:rsid w:val="007F3152"/>
    <w:rsid w:val="007F3BB9"/>
    <w:rsid w:val="007F3C93"/>
    <w:rsid w:val="007F4821"/>
    <w:rsid w:val="007F6D99"/>
    <w:rsid w:val="008012AD"/>
    <w:rsid w:val="00801455"/>
    <w:rsid w:val="008015A5"/>
    <w:rsid w:val="00802965"/>
    <w:rsid w:val="00803C0D"/>
    <w:rsid w:val="00806F77"/>
    <w:rsid w:val="00807304"/>
    <w:rsid w:val="00810399"/>
    <w:rsid w:val="00810569"/>
    <w:rsid w:val="008111F4"/>
    <w:rsid w:val="0081138D"/>
    <w:rsid w:val="00811ABD"/>
    <w:rsid w:val="00811D1F"/>
    <w:rsid w:val="00812298"/>
    <w:rsid w:val="00812FE7"/>
    <w:rsid w:val="0082401E"/>
    <w:rsid w:val="00825450"/>
    <w:rsid w:val="008272A1"/>
    <w:rsid w:val="00835152"/>
    <w:rsid w:val="008354AA"/>
    <w:rsid w:val="00837425"/>
    <w:rsid w:val="0084004D"/>
    <w:rsid w:val="00841C91"/>
    <w:rsid w:val="008437F4"/>
    <w:rsid w:val="008447FD"/>
    <w:rsid w:val="008526BC"/>
    <w:rsid w:val="00854863"/>
    <w:rsid w:val="00854F29"/>
    <w:rsid w:val="00856C07"/>
    <w:rsid w:val="00857F45"/>
    <w:rsid w:val="00861839"/>
    <w:rsid w:val="00871AF7"/>
    <w:rsid w:val="00871FEC"/>
    <w:rsid w:val="008720FB"/>
    <w:rsid w:val="008721AF"/>
    <w:rsid w:val="00872936"/>
    <w:rsid w:val="00875605"/>
    <w:rsid w:val="00877F4E"/>
    <w:rsid w:val="00881416"/>
    <w:rsid w:val="00884E20"/>
    <w:rsid w:val="00884EAD"/>
    <w:rsid w:val="0088582D"/>
    <w:rsid w:val="0089146A"/>
    <w:rsid w:val="00891B7F"/>
    <w:rsid w:val="0089481A"/>
    <w:rsid w:val="00895AFF"/>
    <w:rsid w:val="00897B2F"/>
    <w:rsid w:val="008A460A"/>
    <w:rsid w:val="008A5E50"/>
    <w:rsid w:val="008A730F"/>
    <w:rsid w:val="008A73D3"/>
    <w:rsid w:val="008B095A"/>
    <w:rsid w:val="008B22EF"/>
    <w:rsid w:val="008B24AC"/>
    <w:rsid w:val="008B25E4"/>
    <w:rsid w:val="008B2C65"/>
    <w:rsid w:val="008B3E84"/>
    <w:rsid w:val="008B466B"/>
    <w:rsid w:val="008B4D2E"/>
    <w:rsid w:val="008C1201"/>
    <w:rsid w:val="008D2BAF"/>
    <w:rsid w:val="008D6F28"/>
    <w:rsid w:val="008D73CB"/>
    <w:rsid w:val="008D77BA"/>
    <w:rsid w:val="008D791A"/>
    <w:rsid w:val="008E0792"/>
    <w:rsid w:val="008E17BE"/>
    <w:rsid w:val="008E2A42"/>
    <w:rsid w:val="008F1C0D"/>
    <w:rsid w:val="008F1D63"/>
    <w:rsid w:val="008F2057"/>
    <w:rsid w:val="008F2DE5"/>
    <w:rsid w:val="008F37B1"/>
    <w:rsid w:val="008F5EDC"/>
    <w:rsid w:val="009010A1"/>
    <w:rsid w:val="00901279"/>
    <w:rsid w:val="009012F8"/>
    <w:rsid w:val="009018F2"/>
    <w:rsid w:val="00902D44"/>
    <w:rsid w:val="00904FF8"/>
    <w:rsid w:val="009058C1"/>
    <w:rsid w:val="00910396"/>
    <w:rsid w:val="00910D9A"/>
    <w:rsid w:val="009119C5"/>
    <w:rsid w:val="00911A56"/>
    <w:rsid w:val="00912263"/>
    <w:rsid w:val="00914AE5"/>
    <w:rsid w:val="00914D04"/>
    <w:rsid w:val="00915128"/>
    <w:rsid w:val="009157E5"/>
    <w:rsid w:val="00915B90"/>
    <w:rsid w:val="00917E61"/>
    <w:rsid w:val="00921E41"/>
    <w:rsid w:val="00922954"/>
    <w:rsid w:val="00922A01"/>
    <w:rsid w:val="0092309A"/>
    <w:rsid w:val="009232A9"/>
    <w:rsid w:val="00925357"/>
    <w:rsid w:val="00931369"/>
    <w:rsid w:val="00932651"/>
    <w:rsid w:val="00934DAE"/>
    <w:rsid w:val="00934DCE"/>
    <w:rsid w:val="00936073"/>
    <w:rsid w:val="00936CAB"/>
    <w:rsid w:val="00936D19"/>
    <w:rsid w:val="00936EC8"/>
    <w:rsid w:val="00940759"/>
    <w:rsid w:val="00940A7F"/>
    <w:rsid w:val="00941810"/>
    <w:rsid w:val="00942435"/>
    <w:rsid w:val="00943E2D"/>
    <w:rsid w:val="009462C0"/>
    <w:rsid w:val="00951E5F"/>
    <w:rsid w:val="00955A1A"/>
    <w:rsid w:val="00956084"/>
    <w:rsid w:val="00956D55"/>
    <w:rsid w:val="009573CA"/>
    <w:rsid w:val="00964373"/>
    <w:rsid w:val="009655EF"/>
    <w:rsid w:val="00965908"/>
    <w:rsid w:val="00966302"/>
    <w:rsid w:val="009679D3"/>
    <w:rsid w:val="009737E2"/>
    <w:rsid w:val="00976066"/>
    <w:rsid w:val="00977535"/>
    <w:rsid w:val="00980759"/>
    <w:rsid w:val="0098290E"/>
    <w:rsid w:val="0098466D"/>
    <w:rsid w:val="00985326"/>
    <w:rsid w:val="009863E9"/>
    <w:rsid w:val="00987659"/>
    <w:rsid w:val="00987D3F"/>
    <w:rsid w:val="009900F6"/>
    <w:rsid w:val="009903F4"/>
    <w:rsid w:val="00990879"/>
    <w:rsid w:val="00992CDF"/>
    <w:rsid w:val="00993EA5"/>
    <w:rsid w:val="00994760"/>
    <w:rsid w:val="009969BF"/>
    <w:rsid w:val="00997D4A"/>
    <w:rsid w:val="009A1BBB"/>
    <w:rsid w:val="009A26F8"/>
    <w:rsid w:val="009A493D"/>
    <w:rsid w:val="009A76CE"/>
    <w:rsid w:val="009B6CF0"/>
    <w:rsid w:val="009B790B"/>
    <w:rsid w:val="009B7A3C"/>
    <w:rsid w:val="009C14F2"/>
    <w:rsid w:val="009C2EE2"/>
    <w:rsid w:val="009C40A0"/>
    <w:rsid w:val="009C5118"/>
    <w:rsid w:val="009C6752"/>
    <w:rsid w:val="009C78BC"/>
    <w:rsid w:val="009D1862"/>
    <w:rsid w:val="009D2C9E"/>
    <w:rsid w:val="009D3152"/>
    <w:rsid w:val="009D4DC6"/>
    <w:rsid w:val="009D664A"/>
    <w:rsid w:val="009D723A"/>
    <w:rsid w:val="009E046F"/>
    <w:rsid w:val="009E33C7"/>
    <w:rsid w:val="009E6432"/>
    <w:rsid w:val="009E671B"/>
    <w:rsid w:val="009F0BCE"/>
    <w:rsid w:val="009F17F5"/>
    <w:rsid w:val="009F4D74"/>
    <w:rsid w:val="009F74BB"/>
    <w:rsid w:val="00A00EC8"/>
    <w:rsid w:val="00A0175C"/>
    <w:rsid w:val="00A03C5C"/>
    <w:rsid w:val="00A05769"/>
    <w:rsid w:val="00A07D0F"/>
    <w:rsid w:val="00A10002"/>
    <w:rsid w:val="00A100ED"/>
    <w:rsid w:val="00A1039D"/>
    <w:rsid w:val="00A10896"/>
    <w:rsid w:val="00A131F9"/>
    <w:rsid w:val="00A13AFC"/>
    <w:rsid w:val="00A13D2D"/>
    <w:rsid w:val="00A14B29"/>
    <w:rsid w:val="00A154DB"/>
    <w:rsid w:val="00A16138"/>
    <w:rsid w:val="00A176D9"/>
    <w:rsid w:val="00A17CB2"/>
    <w:rsid w:val="00A207DB"/>
    <w:rsid w:val="00A2167F"/>
    <w:rsid w:val="00A24476"/>
    <w:rsid w:val="00A24826"/>
    <w:rsid w:val="00A3085C"/>
    <w:rsid w:val="00A30D8D"/>
    <w:rsid w:val="00A32601"/>
    <w:rsid w:val="00A33FF1"/>
    <w:rsid w:val="00A34549"/>
    <w:rsid w:val="00A376F3"/>
    <w:rsid w:val="00A43091"/>
    <w:rsid w:val="00A4372D"/>
    <w:rsid w:val="00A454B1"/>
    <w:rsid w:val="00A466C1"/>
    <w:rsid w:val="00A46D4A"/>
    <w:rsid w:val="00A46EEF"/>
    <w:rsid w:val="00A50FAD"/>
    <w:rsid w:val="00A521C0"/>
    <w:rsid w:val="00A549EB"/>
    <w:rsid w:val="00A56501"/>
    <w:rsid w:val="00A60EEE"/>
    <w:rsid w:val="00A62EF8"/>
    <w:rsid w:val="00A6520D"/>
    <w:rsid w:val="00A668E5"/>
    <w:rsid w:val="00A67236"/>
    <w:rsid w:val="00A67D34"/>
    <w:rsid w:val="00A70349"/>
    <w:rsid w:val="00A70B42"/>
    <w:rsid w:val="00A71B40"/>
    <w:rsid w:val="00A737D1"/>
    <w:rsid w:val="00A74DA6"/>
    <w:rsid w:val="00A7586D"/>
    <w:rsid w:val="00A76138"/>
    <w:rsid w:val="00A7695B"/>
    <w:rsid w:val="00A80602"/>
    <w:rsid w:val="00A840E1"/>
    <w:rsid w:val="00A85246"/>
    <w:rsid w:val="00A8660D"/>
    <w:rsid w:val="00A901AD"/>
    <w:rsid w:val="00A9051D"/>
    <w:rsid w:val="00A90974"/>
    <w:rsid w:val="00A91794"/>
    <w:rsid w:val="00A93A4E"/>
    <w:rsid w:val="00A941A6"/>
    <w:rsid w:val="00A9577A"/>
    <w:rsid w:val="00A97337"/>
    <w:rsid w:val="00AA18DF"/>
    <w:rsid w:val="00AA1F45"/>
    <w:rsid w:val="00AA24F4"/>
    <w:rsid w:val="00AA2888"/>
    <w:rsid w:val="00AA36A9"/>
    <w:rsid w:val="00AB01D0"/>
    <w:rsid w:val="00AB14CE"/>
    <w:rsid w:val="00AB1953"/>
    <w:rsid w:val="00AB386F"/>
    <w:rsid w:val="00AB4036"/>
    <w:rsid w:val="00AB4696"/>
    <w:rsid w:val="00AB7154"/>
    <w:rsid w:val="00AB7CCE"/>
    <w:rsid w:val="00AC1677"/>
    <w:rsid w:val="00AC1991"/>
    <w:rsid w:val="00AC53B5"/>
    <w:rsid w:val="00AC6379"/>
    <w:rsid w:val="00AC7E82"/>
    <w:rsid w:val="00AD2C43"/>
    <w:rsid w:val="00AD2CAB"/>
    <w:rsid w:val="00AD627C"/>
    <w:rsid w:val="00AE06A8"/>
    <w:rsid w:val="00AE083E"/>
    <w:rsid w:val="00AE189C"/>
    <w:rsid w:val="00AE309B"/>
    <w:rsid w:val="00AE4D31"/>
    <w:rsid w:val="00AE5FD0"/>
    <w:rsid w:val="00AE7573"/>
    <w:rsid w:val="00AF13B0"/>
    <w:rsid w:val="00AF2264"/>
    <w:rsid w:val="00AF23FB"/>
    <w:rsid w:val="00AF2FF4"/>
    <w:rsid w:val="00AF72A8"/>
    <w:rsid w:val="00AF7DA8"/>
    <w:rsid w:val="00B02433"/>
    <w:rsid w:val="00B05FEF"/>
    <w:rsid w:val="00B07E02"/>
    <w:rsid w:val="00B13C45"/>
    <w:rsid w:val="00B1636B"/>
    <w:rsid w:val="00B25281"/>
    <w:rsid w:val="00B262BB"/>
    <w:rsid w:val="00B263D9"/>
    <w:rsid w:val="00B3369A"/>
    <w:rsid w:val="00B40768"/>
    <w:rsid w:val="00B43DDC"/>
    <w:rsid w:val="00B47171"/>
    <w:rsid w:val="00B506F7"/>
    <w:rsid w:val="00B50B35"/>
    <w:rsid w:val="00B53ABD"/>
    <w:rsid w:val="00B54382"/>
    <w:rsid w:val="00B55224"/>
    <w:rsid w:val="00B56403"/>
    <w:rsid w:val="00B576D8"/>
    <w:rsid w:val="00B57749"/>
    <w:rsid w:val="00B62DC4"/>
    <w:rsid w:val="00B71C51"/>
    <w:rsid w:val="00B71F28"/>
    <w:rsid w:val="00B7343A"/>
    <w:rsid w:val="00B81661"/>
    <w:rsid w:val="00B833B5"/>
    <w:rsid w:val="00B916F9"/>
    <w:rsid w:val="00B924C6"/>
    <w:rsid w:val="00B92C3B"/>
    <w:rsid w:val="00B9420A"/>
    <w:rsid w:val="00B9434F"/>
    <w:rsid w:val="00BA15A3"/>
    <w:rsid w:val="00BA1EBF"/>
    <w:rsid w:val="00BA29E0"/>
    <w:rsid w:val="00BA2C3A"/>
    <w:rsid w:val="00BA2FA9"/>
    <w:rsid w:val="00BA465F"/>
    <w:rsid w:val="00BA5221"/>
    <w:rsid w:val="00BA5969"/>
    <w:rsid w:val="00BA6B25"/>
    <w:rsid w:val="00BB2AED"/>
    <w:rsid w:val="00BB3997"/>
    <w:rsid w:val="00BB4F31"/>
    <w:rsid w:val="00BB5EAA"/>
    <w:rsid w:val="00BB5FAB"/>
    <w:rsid w:val="00BB78C8"/>
    <w:rsid w:val="00BC35D2"/>
    <w:rsid w:val="00BC6446"/>
    <w:rsid w:val="00BC6C84"/>
    <w:rsid w:val="00BC6CA2"/>
    <w:rsid w:val="00BC787D"/>
    <w:rsid w:val="00BD1ED4"/>
    <w:rsid w:val="00BD3115"/>
    <w:rsid w:val="00BD577C"/>
    <w:rsid w:val="00BD62DF"/>
    <w:rsid w:val="00BE172B"/>
    <w:rsid w:val="00BE26FA"/>
    <w:rsid w:val="00BE2A8E"/>
    <w:rsid w:val="00BE31A2"/>
    <w:rsid w:val="00BE45CC"/>
    <w:rsid w:val="00BE54BD"/>
    <w:rsid w:val="00BF1A01"/>
    <w:rsid w:val="00BF4645"/>
    <w:rsid w:val="00BF60FC"/>
    <w:rsid w:val="00C01C6F"/>
    <w:rsid w:val="00C01F62"/>
    <w:rsid w:val="00C02E83"/>
    <w:rsid w:val="00C039AE"/>
    <w:rsid w:val="00C058D2"/>
    <w:rsid w:val="00C06315"/>
    <w:rsid w:val="00C11D06"/>
    <w:rsid w:val="00C13789"/>
    <w:rsid w:val="00C1655E"/>
    <w:rsid w:val="00C16BFD"/>
    <w:rsid w:val="00C171B3"/>
    <w:rsid w:val="00C2087D"/>
    <w:rsid w:val="00C21006"/>
    <w:rsid w:val="00C22463"/>
    <w:rsid w:val="00C26151"/>
    <w:rsid w:val="00C279AA"/>
    <w:rsid w:val="00C300F6"/>
    <w:rsid w:val="00C31A44"/>
    <w:rsid w:val="00C3533A"/>
    <w:rsid w:val="00C424C3"/>
    <w:rsid w:val="00C44429"/>
    <w:rsid w:val="00C453F5"/>
    <w:rsid w:val="00C4657F"/>
    <w:rsid w:val="00C46F03"/>
    <w:rsid w:val="00C47E24"/>
    <w:rsid w:val="00C51B9D"/>
    <w:rsid w:val="00C52F23"/>
    <w:rsid w:val="00C52FA3"/>
    <w:rsid w:val="00C5453B"/>
    <w:rsid w:val="00C55A36"/>
    <w:rsid w:val="00C5667D"/>
    <w:rsid w:val="00C601D0"/>
    <w:rsid w:val="00C60E4C"/>
    <w:rsid w:val="00C65A8F"/>
    <w:rsid w:val="00C67500"/>
    <w:rsid w:val="00C71FE6"/>
    <w:rsid w:val="00C72D71"/>
    <w:rsid w:val="00C7678F"/>
    <w:rsid w:val="00C76DBB"/>
    <w:rsid w:val="00C774C3"/>
    <w:rsid w:val="00C828BD"/>
    <w:rsid w:val="00C83097"/>
    <w:rsid w:val="00C83A85"/>
    <w:rsid w:val="00C86AB8"/>
    <w:rsid w:val="00C9064E"/>
    <w:rsid w:val="00C91847"/>
    <w:rsid w:val="00C918D2"/>
    <w:rsid w:val="00C91A78"/>
    <w:rsid w:val="00C92871"/>
    <w:rsid w:val="00C93ADC"/>
    <w:rsid w:val="00C94972"/>
    <w:rsid w:val="00C95A07"/>
    <w:rsid w:val="00CA1460"/>
    <w:rsid w:val="00CA5F58"/>
    <w:rsid w:val="00CA64EF"/>
    <w:rsid w:val="00CA6EA8"/>
    <w:rsid w:val="00CB0436"/>
    <w:rsid w:val="00CB275F"/>
    <w:rsid w:val="00CB3381"/>
    <w:rsid w:val="00CB33EA"/>
    <w:rsid w:val="00CB3D26"/>
    <w:rsid w:val="00CB78AD"/>
    <w:rsid w:val="00CC3452"/>
    <w:rsid w:val="00CC3727"/>
    <w:rsid w:val="00CC3849"/>
    <w:rsid w:val="00CC3B21"/>
    <w:rsid w:val="00CC4430"/>
    <w:rsid w:val="00CC48E2"/>
    <w:rsid w:val="00CC4A37"/>
    <w:rsid w:val="00CC6E80"/>
    <w:rsid w:val="00CC7307"/>
    <w:rsid w:val="00CD1E91"/>
    <w:rsid w:val="00CD5232"/>
    <w:rsid w:val="00CD6066"/>
    <w:rsid w:val="00CE285E"/>
    <w:rsid w:val="00CE6265"/>
    <w:rsid w:val="00CE739E"/>
    <w:rsid w:val="00CF2EC8"/>
    <w:rsid w:val="00CF4A6F"/>
    <w:rsid w:val="00CF6032"/>
    <w:rsid w:val="00D010DA"/>
    <w:rsid w:val="00D01B8C"/>
    <w:rsid w:val="00D04581"/>
    <w:rsid w:val="00D046B5"/>
    <w:rsid w:val="00D04D67"/>
    <w:rsid w:val="00D05C0F"/>
    <w:rsid w:val="00D075DD"/>
    <w:rsid w:val="00D10556"/>
    <w:rsid w:val="00D1088D"/>
    <w:rsid w:val="00D127F1"/>
    <w:rsid w:val="00D15753"/>
    <w:rsid w:val="00D201A9"/>
    <w:rsid w:val="00D212EE"/>
    <w:rsid w:val="00D22D01"/>
    <w:rsid w:val="00D236B3"/>
    <w:rsid w:val="00D248ED"/>
    <w:rsid w:val="00D274D1"/>
    <w:rsid w:val="00D3301B"/>
    <w:rsid w:val="00D335FC"/>
    <w:rsid w:val="00D33EB8"/>
    <w:rsid w:val="00D40A36"/>
    <w:rsid w:val="00D42446"/>
    <w:rsid w:val="00D43D09"/>
    <w:rsid w:val="00D440FB"/>
    <w:rsid w:val="00D464B1"/>
    <w:rsid w:val="00D5199D"/>
    <w:rsid w:val="00D53DAF"/>
    <w:rsid w:val="00D569D2"/>
    <w:rsid w:val="00D601DB"/>
    <w:rsid w:val="00D615EB"/>
    <w:rsid w:val="00D622D8"/>
    <w:rsid w:val="00D628AC"/>
    <w:rsid w:val="00D631B3"/>
    <w:rsid w:val="00D633D9"/>
    <w:rsid w:val="00D65B59"/>
    <w:rsid w:val="00D66F38"/>
    <w:rsid w:val="00D675D3"/>
    <w:rsid w:val="00D67717"/>
    <w:rsid w:val="00D710D7"/>
    <w:rsid w:val="00D73229"/>
    <w:rsid w:val="00D7493D"/>
    <w:rsid w:val="00D74A03"/>
    <w:rsid w:val="00D806DB"/>
    <w:rsid w:val="00D820D3"/>
    <w:rsid w:val="00D84CB6"/>
    <w:rsid w:val="00D86237"/>
    <w:rsid w:val="00D87999"/>
    <w:rsid w:val="00D92A5B"/>
    <w:rsid w:val="00D9344B"/>
    <w:rsid w:val="00D93EC4"/>
    <w:rsid w:val="00D96EDC"/>
    <w:rsid w:val="00D96FE3"/>
    <w:rsid w:val="00DA1945"/>
    <w:rsid w:val="00DA1B0D"/>
    <w:rsid w:val="00DA1CCA"/>
    <w:rsid w:val="00DA2353"/>
    <w:rsid w:val="00DB019A"/>
    <w:rsid w:val="00DB05B0"/>
    <w:rsid w:val="00DB64E7"/>
    <w:rsid w:val="00DC1063"/>
    <w:rsid w:val="00DC217E"/>
    <w:rsid w:val="00DC5197"/>
    <w:rsid w:val="00DC6F4B"/>
    <w:rsid w:val="00DD04B6"/>
    <w:rsid w:val="00DD05E1"/>
    <w:rsid w:val="00DD27A3"/>
    <w:rsid w:val="00DD5677"/>
    <w:rsid w:val="00DE13F1"/>
    <w:rsid w:val="00DE1C19"/>
    <w:rsid w:val="00DE2A19"/>
    <w:rsid w:val="00DE42F9"/>
    <w:rsid w:val="00DE6D2D"/>
    <w:rsid w:val="00DE75A4"/>
    <w:rsid w:val="00DF65BE"/>
    <w:rsid w:val="00DF6D94"/>
    <w:rsid w:val="00DF77D0"/>
    <w:rsid w:val="00E00424"/>
    <w:rsid w:val="00E013EA"/>
    <w:rsid w:val="00E018AB"/>
    <w:rsid w:val="00E01AD3"/>
    <w:rsid w:val="00E04653"/>
    <w:rsid w:val="00E05025"/>
    <w:rsid w:val="00E11657"/>
    <w:rsid w:val="00E12D4B"/>
    <w:rsid w:val="00E13B4D"/>
    <w:rsid w:val="00E17EA4"/>
    <w:rsid w:val="00E20BDE"/>
    <w:rsid w:val="00E24522"/>
    <w:rsid w:val="00E24563"/>
    <w:rsid w:val="00E30BD0"/>
    <w:rsid w:val="00E31AAA"/>
    <w:rsid w:val="00E31E45"/>
    <w:rsid w:val="00E4110A"/>
    <w:rsid w:val="00E45A8B"/>
    <w:rsid w:val="00E5079D"/>
    <w:rsid w:val="00E510AA"/>
    <w:rsid w:val="00E51BFD"/>
    <w:rsid w:val="00E535AA"/>
    <w:rsid w:val="00E55924"/>
    <w:rsid w:val="00E5638C"/>
    <w:rsid w:val="00E57A26"/>
    <w:rsid w:val="00E608C2"/>
    <w:rsid w:val="00E60FD9"/>
    <w:rsid w:val="00E61488"/>
    <w:rsid w:val="00E61DB5"/>
    <w:rsid w:val="00E67145"/>
    <w:rsid w:val="00E7130C"/>
    <w:rsid w:val="00E7168A"/>
    <w:rsid w:val="00E71A74"/>
    <w:rsid w:val="00E71BEE"/>
    <w:rsid w:val="00E71C0F"/>
    <w:rsid w:val="00E72585"/>
    <w:rsid w:val="00E73017"/>
    <w:rsid w:val="00E742D8"/>
    <w:rsid w:val="00E75152"/>
    <w:rsid w:val="00E80982"/>
    <w:rsid w:val="00E81143"/>
    <w:rsid w:val="00E82C14"/>
    <w:rsid w:val="00E840A0"/>
    <w:rsid w:val="00E8522A"/>
    <w:rsid w:val="00E8726D"/>
    <w:rsid w:val="00E9023E"/>
    <w:rsid w:val="00E90B7B"/>
    <w:rsid w:val="00E91CAA"/>
    <w:rsid w:val="00E94867"/>
    <w:rsid w:val="00E964AA"/>
    <w:rsid w:val="00E96797"/>
    <w:rsid w:val="00EA3873"/>
    <w:rsid w:val="00EA53A0"/>
    <w:rsid w:val="00EA5A98"/>
    <w:rsid w:val="00EA6F0E"/>
    <w:rsid w:val="00EA74AE"/>
    <w:rsid w:val="00EA7B18"/>
    <w:rsid w:val="00EB1C9C"/>
    <w:rsid w:val="00EB3969"/>
    <w:rsid w:val="00EB4E3B"/>
    <w:rsid w:val="00ED020C"/>
    <w:rsid w:val="00ED18E6"/>
    <w:rsid w:val="00ED25A8"/>
    <w:rsid w:val="00ED32BC"/>
    <w:rsid w:val="00ED4F26"/>
    <w:rsid w:val="00ED61C2"/>
    <w:rsid w:val="00ED7A1A"/>
    <w:rsid w:val="00ED7B62"/>
    <w:rsid w:val="00EE0EC7"/>
    <w:rsid w:val="00EE169C"/>
    <w:rsid w:val="00EE19FB"/>
    <w:rsid w:val="00EE2C78"/>
    <w:rsid w:val="00EE3E13"/>
    <w:rsid w:val="00EE7337"/>
    <w:rsid w:val="00EF00D3"/>
    <w:rsid w:val="00EF04DC"/>
    <w:rsid w:val="00EF0D9C"/>
    <w:rsid w:val="00EF2926"/>
    <w:rsid w:val="00EF4382"/>
    <w:rsid w:val="00EF5ACB"/>
    <w:rsid w:val="00EF602F"/>
    <w:rsid w:val="00EF6F1D"/>
    <w:rsid w:val="00EF794A"/>
    <w:rsid w:val="00EF7BD5"/>
    <w:rsid w:val="00F011E6"/>
    <w:rsid w:val="00F019A5"/>
    <w:rsid w:val="00F01CA9"/>
    <w:rsid w:val="00F02655"/>
    <w:rsid w:val="00F033F6"/>
    <w:rsid w:val="00F05A7B"/>
    <w:rsid w:val="00F066B0"/>
    <w:rsid w:val="00F075A5"/>
    <w:rsid w:val="00F13D19"/>
    <w:rsid w:val="00F147A1"/>
    <w:rsid w:val="00F15556"/>
    <w:rsid w:val="00F15CE5"/>
    <w:rsid w:val="00F16CD7"/>
    <w:rsid w:val="00F16E54"/>
    <w:rsid w:val="00F20F8F"/>
    <w:rsid w:val="00F2648D"/>
    <w:rsid w:val="00F358A6"/>
    <w:rsid w:val="00F36962"/>
    <w:rsid w:val="00F37783"/>
    <w:rsid w:val="00F429E8"/>
    <w:rsid w:val="00F42FBD"/>
    <w:rsid w:val="00F44E4A"/>
    <w:rsid w:val="00F47238"/>
    <w:rsid w:val="00F500BE"/>
    <w:rsid w:val="00F5595A"/>
    <w:rsid w:val="00F569E8"/>
    <w:rsid w:val="00F56A2B"/>
    <w:rsid w:val="00F607E9"/>
    <w:rsid w:val="00F62692"/>
    <w:rsid w:val="00F643D3"/>
    <w:rsid w:val="00F6546A"/>
    <w:rsid w:val="00F656AA"/>
    <w:rsid w:val="00F713E6"/>
    <w:rsid w:val="00F72276"/>
    <w:rsid w:val="00F77BC8"/>
    <w:rsid w:val="00F85713"/>
    <w:rsid w:val="00F85E8E"/>
    <w:rsid w:val="00F92CFA"/>
    <w:rsid w:val="00FA00B3"/>
    <w:rsid w:val="00FA18B1"/>
    <w:rsid w:val="00FA19CF"/>
    <w:rsid w:val="00FA1CC5"/>
    <w:rsid w:val="00FA3A80"/>
    <w:rsid w:val="00FA4322"/>
    <w:rsid w:val="00FA483B"/>
    <w:rsid w:val="00FA4925"/>
    <w:rsid w:val="00FB63EC"/>
    <w:rsid w:val="00FB7E5A"/>
    <w:rsid w:val="00FC0305"/>
    <w:rsid w:val="00FC18F4"/>
    <w:rsid w:val="00FC2E83"/>
    <w:rsid w:val="00FD09B7"/>
    <w:rsid w:val="00FD0D54"/>
    <w:rsid w:val="00FD0F94"/>
    <w:rsid w:val="00FD15B8"/>
    <w:rsid w:val="00FD3257"/>
    <w:rsid w:val="00FD3592"/>
    <w:rsid w:val="00FD5D39"/>
    <w:rsid w:val="00FD6178"/>
    <w:rsid w:val="00FD693B"/>
    <w:rsid w:val="00FD71E0"/>
    <w:rsid w:val="00FE0D75"/>
    <w:rsid w:val="00FE4A39"/>
    <w:rsid w:val="00FE4B87"/>
    <w:rsid w:val="00FE581A"/>
    <w:rsid w:val="00FE5835"/>
    <w:rsid w:val="00FE6486"/>
    <w:rsid w:val="00FE71B1"/>
    <w:rsid w:val="00FF001E"/>
    <w:rsid w:val="00FF082E"/>
    <w:rsid w:val="00FF1983"/>
    <w:rsid w:val="00FF7B9E"/>
    <w:rsid w:val="00FF7CDC"/>
  </w:rsids>
  <m:mathPr>
    <m:mathFont m:val="Cambria Math"/>
    <m:brkBin m:val="before"/>
    <m:brkBinSub m:val="--"/>
    <m:smallFrac m:val="0"/>
    <m:dispDef/>
    <m:lMargin m:val="0"/>
    <m:rMargin m:val="0"/>
    <m:defJc m:val="centerGroup"/>
    <m:wrapIndent m:val="1440"/>
    <m:intLim m:val="subSup"/>
    <m:naryLim m:val="undOvr"/>
  </m:mathPr>
  <w:themeFontLang w:val="pt-PT"/>
  <w:clrSchemeMapping w:bg1="light1" w:t1="dark1" w:bg2="light2" w:t2="dark2" w:accent1="accent1" w:accent2="accent2" w:accent3="accent3" w:accent4="accent4" w:accent5="accent5" w:accent6="accent6" w:hyperlink="hyperlink" w:followedHyperlink="followedHyperlink"/>
  <w:shapeDefaults>
    <o:shapedefaults v:ext="edit" spidmax="2050" style="mso-height-percent:200;mso-width-relative:margin;mso-height-relative:margin" fillcolor="white" strokecolor="none [3215]">
      <v:fill color="white"/>
      <v:stroke color="none [3215]" weight="2pt"/>
      <v:textbox style="mso-fit-shape-to-text:t"/>
    </o:shapedefaults>
    <o:shapelayout v:ext="edit">
      <o:idmap v:ext="edit" data="2"/>
    </o:shapelayout>
  </w:shapeDefaults>
  <w:decimalSymbol w:val=","/>
  <w:listSeparator w:val=";"/>
  <w14:docId w14:val="1F954971"/>
  <w15:chartTrackingRefBased/>
  <w15:docId w15:val="{7CAB3B5A-85E8-42DC-9858-2D01FF8A93E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Times New Roman"/>
        <w:lang w:val="pt-PT" w:eastAsia="pt-PT"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0"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iPriority="0"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BA5969"/>
    <w:rPr>
      <w:rFonts w:ascii="Times New Roman" w:eastAsia="Times New Roman" w:hAnsi="Times New Roman"/>
      <w:sz w:val="21"/>
      <w:szCs w:val="24"/>
      <w:lang w:val="nl-NL" w:eastAsia="en-US"/>
    </w:rPr>
  </w:style>
  <w:style w:type="paragraph" w:styleId="Heading1">
    <w:name w:val="heading 1"/>
    <w:basedOn w:val="Normal"/>
    <w:next w:val="Normal"/>
    <w:link w:val="Heading1Char"/>
    <w:uiPriority w:val="9"/>
    <w:qFormat/>
    <w:rsid w:val="000C416A"/>
    <w:pPr>
      <w:numPr>
        <w:numId w:val="42"/>
      </w:numPr>
      <w:spacing w:line="276" w:lineRule="auto"/>
      <w:outlineLvl w:val="0"/>
    </w:pPr>
    <w:rPr>
      <w:rFonts w:ascii="Calibri" w:hAnsi="Calibri" w:cs="Calibri"/>
      <w:b/>
      <w:color w:val="1F497D"/>
      <w:sz w:val="28"/>
      <w:szCs w:val="28"/>
    </w:rPr>
  </w:style>
  <w:style w:type="paragraph" w:styleId="Heading2">
    <w:name w:val="heading 2"/>
    <w:basedOn w:val="Normal"/>
    <w:next w:val="Normal"/>
    <w:link w:val="Heading2Char"/>
    <w:uiPriority w:val="9"/>
    <w:unhideWhenUsed/>
    <w:qFormat/>
    <w:rsid w:val="0022781A"/>
    <w:pPr>
      <w:keepNext/>
      <w:keepLines/>
      <w:spacing w:before="200"/>
      <w:outlineLvl w:val="1"/>
    </w:pPr>
    <w:rPr>
      <w:rFonts w:ascii="Arial" w:hAnsi="Arial"/>
      <w:b/>
      <w:bCs/>
      <w:color w:val="A98F00"/>
      <w:szCs w:val="26"/>
    </w:rPr>
  </w:style>
  <w:style w:type="character" w:default="1" w:styleId="DefaultParagraphFont">
    <w:name w:val="Default Paragraph Font"/>
    <w:uiPriority w:val="1"/>
    <w:semiHidden/>
    <w:unhideWhenUsed/>
  </w:style>
  <w:style w:type="table" w:default="1" w:styleId="TableNormal">
    <w:name w:val="Normal Table"/>
    <w:uiPriority w:val="99"/>
    <w:semiHidden/>
    <w:unhideWhenUsed/>
    <w:qFormat/>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2Char">
    <w:name w:val="Heading 2 Char"/>
    <w:link w:val="Heading2"/>
    <w:uiPriority w:val="9"/>
    <w:rsid w:val="0022781A"/>
    <w:rPr>
      <w:rFonts w:ascii="Arial" w:eastAsia="Times New Roman" w:hAnsi="Arial" w:cs="Times New Roman"/>
      <w:b/>
      <w:bCs/>
      <w:color w:val="A98F00"/>
      <w:szCs w:val="26"/>
      <w:lang w:eastAsia="en-US"/>
    </w:rPr>
  </w:style>
  <w:style w:type="paragraph" w:styleId="PlainText">
    <w:name w:val="Plain Text"/>
    <w:basedOn w:val="Normal"/>
    <w:link w:val="PlainTextChar"/>
    <w:semiHidden/>
    <w:rsid w:val="00BA5969"/>
    <w:rPr>
      <w:rFonts w:ascii="Courier" w:eastAsia="Times" w:hAnsi="Courier"/>
      <w:sz w:val="20"/>
      <w:szCs w:val="20"/>
    </w:rPr>
  </w:style>
  <w:style w:type="character" w:customStyle="1" w:styleId="PlainTextChar">
    <w:name w:val="Plain Text Char"/>
    <w:link w:val="PlainText"/>
    <w:semiHidden/>
    <w:rsid w:val="00BA5969"/>
    <w:rPr>
      <w:rFonts w:ascii="Courier" w:eastAsia="Times" w:hAnsi="Courier" w:cs="Times New Roman"/>
      <w:sz w:val="20"/>
      <w:szCs w:val="20"/>
    </w:rPr>
  </w:style>
  <w:style w:type="paragraph" w:styleId="Header">
    <w:name w:val="header"/>
    <w:basedOn w:val="Normal"/>
    <w:link w:val="HeaderChar"/>
    <w:uiPriority w:val="99"/>
    <w:rsid w:val="00BA5969"/>
    <w:pPr>
      <w:tabs>
        <w:tab w:val="center" w:pos="4320"/>
        <w:tab w:val="right" w:pos="8640"/>
      </w:tabs>
      <w:spacing w:line="280" w:lineRule="exact"/>
    </w:pPr>
    <w:rPr>
      <w:szCs w:val="20"/>
      <w:lang w:eastAsia="nl-NL"/>
    </w:rPr>
  </w:style>
  <w:style w:type="character" w:customStyle="1" w:styleId="HeaderChar">
    <w:name w:val="Header Char"/>
    <w:link w:val="Header"/>
    <w:uiPriority w:val="99"/>
    <w:rsid w:val="00BA5969"/>
    <w:rPr>
      <w:rFonts w:ascii="Times New Roman" w:eastAsia="Times New Roman" w:hAnsi="Times New Roman" w:cs="Times New Roman"/>
      <w:sz w:val="21"/>
      <w:szCs w:val="20"/>
      <w:lang w:eastAsia="nl-NL"/>
    </w:rPr>
  </w:style>
  <w:style w:type="paragraph" w:customStyle="1" w:styleId="Huisstijl-adres">
    <w:name w:val="Huisstijl-adres"/>
    <w:basedOn w:val="Normal"/>
    <w:next w:val="Normal"/>
    <w:rsid w:val="00BA5969"/>
    <w:pPr>
      <w:spacing w:line="210" w:lineRule="exact"/>
    </w:pPr>
    <w:rPr>
      <w:b/>
      <w:sz w:val="16"/>
      <w:szCs w:val="20"/>
      <w:lang w:eastAsia="nl-NL"/>
    </w:rPr>
  </w:style>
  <w:style w:type="paragraph" w:styleId="Footer">
    <w:name w:val="footer"/>
    <w:basedOn w:val="Normal"/>
    <w:link w:val="FooterChar"/>
    <w:uiPriority w:val="99"/>
    <w:rsid w:val="00BA5969"/>
    <w:pPr>
      <w:tabs>
        <w:tab w:val="center" w:pos="4536"/>
        <w:tab w:val="right" w:pos="9072"/>
      </w:tabs>
    </w:pPr>
  </w:style>
  <w:style w:type="character" w:customStyle="1" w:styleId="FooterChar">
    <w:name w:val="Footer Char"/>
    <w:link w:val="Footer"/>
    <w:uiPriority w:val="99"/>
    <w:rsid w:val="00BA5969"/>
    <w:rPr>
      <w:rFonts w:ascii="Times New Roman" w:eastAsia="Times New Roman" w:hAnsi="Times New Roman" w:cs="Times New Roman"/>
      <w:sz w:val="21"/>
      <w:szCs w:val="24"/>
    </w:rPr>
  </w:style>
  <w:style w:type="paragraph" w:styleId="FootnoteText">
    <w:name w:val="footnote text"/>
    <w:basedOn w:val="Normal"/>
    <w:link w:val="FootnoteTextChar"/>
    <w:uiPriority w:val="99"/>
    <w:rsid w:val="00BA5969"/>
    <w:rPr>
      <w:rFonts w:ascii="Minion" w:hAnsi="Minion"/>
      <w:sz w:val="20"/>
      <w:szCs w:val="20"/>
    </w:rPr>
  </w:style>
  <w:style w:type="character" w:customStyle="1" w:styleId="FootnoteTextChar">
    <w:name w:val="Footnote Text Char"/>
    <w:link w:val="FootnoteText"/>
    <w:uiPriority w:val="99"/>
    <w:rsid w:val="00BA5969"/>
    <w:rPr>
      <w:rFonts w:ascii="Minion" w:eastAsia="Times New Roman" w:hAnsi="Minion" w:cs="Times New Roman"/>
      <w:sz w:val="20"/>
      <w:szCs w:val="20"/>
    </w:rPr>
  </w:style>
  <w:style w:type="character" w:styleId="FootnoteReference">
    <w:name w:val="footnote reference"/>
    <w:uiPriority w:val="99"/>
    <w:semiHidden/>
    <w:rsid w:val="00BA5969"/>
    <w:rPr>
      <w:vertAlign w:val="superscript"/>
    </w:rPr>
  </w:style>
  <w:style w:type="character" w:styleId="Hyperlink">
    <w:name w:val="Hyperlink"/>
    <w:semiHidden/>
    <w:rsid w:val="00BA5969"/>
    <w:rPr>
      <w:color w:val="0000FF"/>
      <w:u w:val="single"/>
    </w:rPr>
  </w:style>
  <w:style w:type="paragraph" w:customStyle="1" w:styleId="vulling">
    <w:name w:val="vulling"/>
    <w:basedOn w:val="Normal"/>
    <w:rsid w:val="00BA5969"/>
    <w:rPr>
      <w:color w:val="0000FF"/>
      <w:sz w:val="22"/>
      <w:szCs w:val="20"/>
      <w:lang w:val="en-GB"/>
    </w:rPr>
  </w:style>
  <w:style w:type="character" w:styleId="PageNumber">
    <w:name w:val="page number"/>
    <w:basedOn w:val="DefaultParagraphFont"/>
    <w:semiHidden/>
    <w:rsid w:val="00BA5969"/>
  </w:style>
  <w:style w:type="paragraph" w:styleId="BalloonText">
    <w:name w:val="Balloon Text"/>
    <w:basedOn w:val="Normal"/>
    <w:link w:val="BalloonTextChar"/>
    <w:uiPriority w:val="99"/>
    <w:semiHidden/>
    <w:unhideWhenUsed/>
    <w:rsid w:val="00BA5969"/>
    <w:rPr>
      <w:rFonts w:ascii="Tahoma" w:hAnsi="Tahoma" w:cs="Tahoma"/>
      <w:sz w:val="16"/>
      <w:szCs w:val="16"/>
    </w:rPr>
  </w:style>
  <w:style w:type="character" w:customStyle="1" w:styleId="BalloonTextChar">
    <w:name w:val="Balloon Text Char"/>
    <w:link w:val="BalloonText"/>
    <w:uiPriority w:val="99"/>
    <w:semiHidden/>
    <w:rsid w:val="00BA5969"/>
    <w:rPr>
      <w:rFonts w:ascii="Tahoma" w:eastAsia="Times New Roman" w:hAnsi="Tahoma" w:cs="Tahoma"/>
      <w:sz w:val="16"/>
      <w:szCs w:val="16"/>
    </w:rPr>
  </w:style>
  <w:style w:type="paragraph" w:styleId="ListParagraph">
    <w:name w:val="List Paragraph"/>
    <w:basedOn w:val="Normal"/>
    <w:uiPriority w:val="34"/>
    <w:qFormat/>
    <w:rsid w:val="00E60FD9"/>
    <w:pPr>
      <w:ind w:left="720"/>
      <w:contextualSpacing/>
    </w:pPr>
  </w:style>
  <w:style w:type="character" w:styleId="FollowedHyperlink">
    <w:name w:val="FollowedHyperlink"/>
    <w:uiPriority w:val="99"/>
    <w:semiHidden/>
    <w:unhideWhenUsed/>
    <w:rsid w:val="00C83097"/>
    <w:rPr>
      <w:color w:val="800080"/>
      <w:u w:val="single"/>
    </w:rPr>
  </w:style>
  <w:style w:type="table" w:styleId="TableGrid">
    <w:name w:val="Table Grid"/>
    <w:basedOn w:val="TableNormal"/>
    <w:uiPriority w:val="59"/>
    <w:rsid w:val="00CB0436"/>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character" w:styleId="CommentReference">
    <w:name w:val="annotation reference"/>
    <w:uiPriority w:val="99"/>
    <w:semiHidden/>
    <w:unhideWhenUsed/>
    <w:rsid w:val="00FE6486"/>
    <w:rPr>
      <w:sz w:val="16"/>
      <w:szCs w:val="16"/>
    </w:rPr>
  </w:style>
  <w:style w:type="paragraph" w:styleId="CommentText">
    <w:name w:val="annotation text"/>
    <w:basedOn w:val="Normal"/>
    <w:link w:val="CommentTextChar"/>
    <w:uiPriority w:val="99"/>
    <w:unhideWhenUsed/>
    <w:rsid w:val="00FE6486"/>
    <w:rPr>
      <w:sz w:val="20"/>
      <w:szCs w:val="20"/>
    </w:rPr>
  </w:style>
  <w:style w:type="character" w:customStyle="1" w:styleId="CommentTextChar">
    <w:name w:val="Comment Text Char"/>
    <w:link w:val="CommentText"/>
    <w:uiPriority w:val="99"/>
    <w:rsid w:val="00FE6486"/>
    <w:rPr>
      <w:rFonts w:ascii="Times New Roman" w:eastAsia="Times New Roman" w:hAnsi="Times New Roman" w:cs="Times New Roman"/>
      <w:sz w:val="20"/>
      <w:szCs w:val="20"/>
    </w:rPr>
  </w:style>
  <w:style w:type="paragraph" w:styleId="CommentSubject">
    <w:name w:val="annotation subject"/>
    <w:basedOn w:val="CommentText"/>
    <w:next w:val="CommentText"/>
    <w:link w:val="CommentSubjectChar"/>
    <w:uiPriority w:val="99"/>
    <w:semiHidden/>
    <w:unhideWhenUsed/>
    <w:rsid w:val="00AF72A8"/>
    <w:rPr>
      <w:b/>
      <w:bCs/>
    </w:rPr>
  </w:style>
  <w:style w:type="character" w:customStyle="1" w:styleId="CommentSubjectChar">
    <w:name w:val="Comment Subject Char"/>
    <w:link w:val="CommentSubject"/>
    <w:uiPriority w:val="99"/>
    <w:semiHidden/>
    <w:rsid w:val="00AF72A8"/>
    <w:rPr>
      <w:rFonts w:ascii="Times New Roman" w:eastAsia="Times New Roman" w:hAnsi="Times New Roman" w:cs="Times New Roman"/>
      <w:b/>
      <w:bCs/>
      <w:sz w:val="20"/>
      <w:szCs w:val="20"/>
    </w:rPr>
  </w:style>
  <w:style w:type="paragraph" w:styleId="Date">
    <w:name w:val="Date"/>
    <w:basedOn w:val="Normal"/>
    <w:next w:val="Normal"/>
    <w:link w:val="DateChar"/>
    <w:uiPriority w:val="99"/>
    <w:semiHidden/>
    <w:unhideWhenUsed/>
    <w:rsid w:val="00BD62DF"/>
  </w:style>
  <w:style w:type="character" w:customStyle="1" w:styleId="DateChar">
    <w:name w:val="Date Char"/>
    <w:link w:val="Date"/>
    <w:uiPriority w:val="99"/>
    <w:semiHidden/>
    <w:rsid w:val="00BD62DF"/>
    <w:rPr>
      <w:rFonts w:ascii="Times New Roman" w:eastAsia="Times New Roman" w:hAnsi="Times New Roman" w:cs="Times New Roman"/>
      <w:sz w:val="21"/>
      <w:szCs w:val="24"/>
    </w:rPr>
  </w:style>
  <w:style w:type="character" w:styleId="Strong">
    <w:name w:val="Strong"/>
    <w:uiPriority w:val="22"/>
    <w:qFormat/>
    <w:rsid w:val="00914AE5"/>
    <w:rPr>
      <w:b/>
      <w:bCs/>
    </w:rPr>
  </w:style>
  <w:style w:type="paragraph" w:styleId="Title">
    <w:name w:val="Title"/>
    <w:basedOn w:val="Normal"/>
    <w:next w:val="Normal"/>
    <w:link w:val="TitleChar"/>
    <w:uiPriority w:val="10"/>
    <w:qFormat/>
    <w:rsid w:val="00914AE5"/>
    <w:pPr>
      <w:pBdr>
        <w:bottom w:val="single" w:sz="8" w:space="4" w:color="4F81BD"/>
      </w:pBdr>
      <w:spacing w:after="300"/>
      <w:contextualSpacing/>
    </w:pPr>
    <w:rPr>
      <w:rFonts w:ascii="Cambria" w:hAnsi="Cambria"/>
      <w:color w:val="17365D"/>
      <w:spacing w:val="5"/>
      <w:kern w:val="28"/>
      <w:sz w:val="52"/>
      <w:szCs w:val="52"/>
    </w:rPr>
  </w:style>
  <w:style w:type="character" w:customStyle="1" w:styleId="TitleChar">
    <w:name w:val="Title Char"/>
    <w:link w:val="Title"/>
    <w:uiPriority w:val="10"/>
    <w:rsid w:val="00914AE5"/>
    <w:rPr>
      <w:rFonts w:ascii="Cambria" w:eastAsia="Times New Roman" w:hAnsi="Cambria" w:cs="Times New Roman"/>
      <w:color w:val="17365D"/>
      <w:spacing w:val="5"/>
      <w:kern w:val="28"/>
      <w:sz w:val="52"/>
      <w:szCs w:val="52"/>
    </w:rPr>
  </w:style>
  <w:style w:type="paragraph" w:styleId="Revision">
    <w:name w:val="Revision"/>
    <w:hidden/>
    <w:uiPriority w:val="99"/>
    <w:semiHidden/>
    <w:rsid w:val="007F148B"/>
    <w:rPr>
      <w:rFonts w:ascii="Times New Roman" w:eastAsia="Times New Roman" w:hAnsi="Times New Roman"/>
      <w:sz w:val="21"/>
      <w:szCs w:val="24"/>
      <w:lang w:val="nl-NL" w:eastAsia="en-US"/>
    </w:rPr>
  </w:style>
  <w:style w:type="paragraph" w:styleId="TableofFigures">
    <w:name w:val="table of figures"/>
    <w:basedOn w:val="Normal"/>
    <w:next w:val="Normal"/>
    <w:uiPriority w:val="99"/>
    <w:semiHidden/>
    <w:unhideWhenUsed/>
    <w:rsid w:val="00E01AD3"/>
  </w:style>
  <w:style w:type="paragraph" w:styleId="DocumentMap">
    <w:name w:val="Document Map"/>
    <w:basedOn w:val="Normal"/>
    <w:link w:val="DocumentMapChar"/>
    <w:uiPriority w:val="99"/>
    <w:semiHidden/>
    <w:unhideWhenUsed/>
    <w:rsid w:val="004A7636"/>
    <w:rPr>
      <w:rFonts w:ascii="Tahoma" w:hAnsi="Tahoma" w:cs="Tahoma"/>
      <w:sz w:val="16"/>
      <w:szCs w:val="16"/>
    </w:rPr>
  </w:style>
  <w:style w:type="character" w:customStyle="1" w:styleId="DocumentMapChar">
    <w:name w:val="Document Map Char"/>
    <w:link w:val="DocumentMap"/>
    <w:uiPriority w:val="99"/>
    <w:semiHidden/>
    <w:rsid w:val="004A7636"/>
    <w:rPr>
      <w:rFonts w:ascii="Tahoma" w:eastAsia="Times New Roman" w:hAnsi="Tahoma" w:cs="Tahoma"/>
      <w:sz w:val="16"/>
      <w:szCs w:val="16"/>
    </w:rPr>
  </w:style>
  <w:style w:type="paragraph" w:customStyle="1" w:styleId="Default">
    <w:name w:val="Default"/>
    <w:rsid w:val="008B095A"/>
    <w:pPr>
      <w:autoSpaceDE w:val="0"/>
      <w:autoSpaceDN w:val="0"/>
      <w:adjustRightInd w:val="0"/>
    </w:pPr>
    <w:rPr>
      <w:rFonts w:eastAsia="SimSun" w:cs="Calibri"/>
      <w:color w:val="000000"/>
      <w:sz w:val="24"/>
      <w:szCs w:val="24"/>
      <w:lang w:val="nl-NL" w:eastAsia="zh-CN"/>
    </w:rPr>
  </w:style>
  <w:style w:type="character" w:customStyle="1" w:styleId="Heading1Char">
    <w:name w:val="Heading 1 Char"/>
    <w:link w:val="Heading1"/>
    <w:uiPriority w:val="9"/>
    <w:rsid w:val="000C416A"/>
    <w:rPr>
      <w:rFonts w:eastAsia="Times New Roman" w:cs="Calibri"/>
      <w:b/>
      <w:color w:val="1F497D"/>
      <w:sz w:val="28"/>
      <w:szCs w:val="28"/>
      <w:lang w:eastAsia="en-US"/>
    </w:rPr>
  </w:style>
  <w:style w:type="table" w:customStyle="1" w:styleId="LightList-Accent11">
    <w:name w:val="Light List - Accent 11"/>
    <w:basedOn w:val="TableNormal"/>
    <w:uiPriority w:val="61"/>
    <w:rsid w:val="003B7068"/>
    <w:tblPr>
      <w:tblStyleRowBandSize w:val="1"/>
      <w:tblStyleColBandSize w:val="1"/>
      <w:tblBorders>
        <w:top w:val="single" w:sz="8" w:space="0" w:color="4F81BD"/>
        <w:left w:val="single" w:sz="8" w:space="0" w:color="4F81BD"/>
        <w:bottom w:val="single" w:sz="8" w:space="0" w:color="4F81BD"/>
        <w:right w:val="single" w:sz="8" w:space="0" w:color="4F81BD"/>
      </w:tblBorders>
    </w:tblPr>
    <w:tblStylePr w:type="firstRow">
      <w:pPr>
        <w:spacing w:before="0" w:after="0" w:line="240" w:lineRule="auto"/>
      </w:pPr>
      <w:rPr>
        <w:b/>
        <w:bCs/>
        <w:color w:val="FFFFFF"/>
      </w:rPr>
      <w:tblPr/>
      <w:tcPr>
        <w:shd w:val="clear" w:color="auto" w:fill="4F81BD"/>
      </w:tcPr>
    </w:tblStylePr>
    <w:tblStylePr w:type="lastRow">
      <w:pPr>
        <w:spacing w:before="0" w:after="0" w:line="240" w:lineRule="auto"/>
      </w:pPr>
      <w:rPr>
        <w:b/>
        <w:bCs/>
      </w:rPr>
      <w:tblPr/>
      <w:tcPr>
        <w:tcBorders>
          <w:top w:val="double" w:sz="6" w:space="0" w:color="4F81BD"/>
          <w:left w:val="single" w:sz="8" w:space="0" w:color="4F81BD"/>
          <w:bottom w:val="single" w:sz="8" w:space="0" w:color="4F81BD"/>
          <w:right w:val="single" w:sz="8" w:space="0" w:color="4F81BD"/>
        </w:tcBorders>
      </w:tcPr>
    </w:tblStylePr>
    <w:tblStylePr w:type="firstCol">
      <w:rPr>
        <w:b/>
        <w:bCs/>
      </w:rPr>
    </w:tblStylePr>
    <w:tblStylePr w:type="lastCol">
      <w:rPr>
        <w:b/>
        <w:bCs/>
      </w:rPr>
    </w:tblStylePr>
    <w:tblStylePr w:type="band1Vert">
      <w:tblPr/>
      <w:tcPr>
        <w:tcBorders>
          <w:top w:val="single" w:sz="8" w:space="0" w:color="4F81BD"/>
          <w:left w:val="single" w:sz="8" w:space="0" w:color="4F81BD"/>
          <w:bottom w:val="single" w:sz="8" w:space="0" w:color="4F81BD"/>
          <w:right w:val="single" w:sz="8" w:space="0" w:color="4F81BD"/>
        </w:tcBorders>
      </w:tcPr>
    </w:tblStylePr>
    <w:tblStylePr w:type="band1Horz">
      <w:tblPr/>
      <w:tcPr>
        <w:tcBorders>
          <w:top w:val="single" w:sz="8" w:space="0" w:color="4F81BD"/>
          <w:left w:val="single" w:sz="8" w:space="0" w:color="4F81BD"/>
          <w:bottom w:val="single" w:sz="8" w:space="0" w:color="4F81BD"/>
          <w:right w:val="single" w:sz="8" w:space="0" w:color="4F81BD"/>
        </w:tcBorders>
      </w:tcPr>
    </w:tblStyle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11432412">
      <w:bodyDiv w:val="1"/>
      <w:marLeft w:val="0"/>
      <w:marRight w:val="0"/>
      <w:marTop w:val="0"/>
      <w:marBottom w:val="0"/>
      <w:divBdr>
        <w:top w:val="none" w:sz="0" w:space="0" w:color="auto"/>
        <w:left w:val="none" w:sz="0" w:space="0" w:color="auto"/>
        <w:bottom w:val="none" w:sz="0" w:space="0" w:color="auto"/>
        <w:right w:val="none" w:sz="0" w:space="0" w:color="auto"/>
      </w:divBdr>
    </w:div>
    <w:div w:id="228617429">
      <w:bodyDiv w:val="1"/>
      <w:marLeft w:val="0"/>
      <w:marRight w:val="0"/>
      <w:marTop w:val="0"/>
      <w:marBottom w:val="0"/>
      <w:divBdr>
        <w:top w:val="none" w:sz="0" w:space="0" w:color="auto"/>
        <w:left w:val="none" w:sz="0" w:space="0" w:color="auto"/>
        <w:bottom w:val="none" w:sz="0" w:space="0" w:color="auto"/>
        <w:right w:val="none" w:sz="0" w:space="0" w:color="auto"/>
      </w:divBdr>
    </w:div>
    <w:div w:id="327563753">
      <w:bodyDiv w:val="1"/>
      <w:marLeft w:val="0"/>
      <w:marRight w:val="0"/>
      <w:marTop w:val="0"/>
      <w:marBottom w:val="0"/>
      <w:divBdr>
        <w:top w:val="none" w:sz="0" w:space="0" w:color="auto"/>
        <w:left w:val="none" w:sz="0" w:space="0" w:color="auto"/>
        <w:bottom w:val="none" w:sz="0" w:space="0" w:color="auto"/>
        <w:right w:val="none" w:sz="0" w:space="0" w:color="auto"/>
      </w:divBdr>
    </w:div>
    <w:div w:id="452986718">
      <w:bodyDiv w:val="1"/>
      <w:marLeft w:val="0"/>
      <w:marRight w:val="0"/>
      <w:marTop w:val="0"/>
      <w:marBottom w:val="0"/>
      <w:divBdr>
        <w:top w:val="none" w:sz="0" w:space="0" w:color="auto"/>
        <w:left w:val="none" w:sz="0" w:space="0" w:color="auto"/>
        <w:bottom w:val="none" w:sz="0" w:space="0" w:color="auto"/>
        <w:right w:val="none" w:sz="0" w:space="0" w:color="auto"/>
      </w:divBdr>
    </w:div>
    <w:div w:id="549193868">
      <w:bodyDiv w:val="1"/>
      <w:marLeft w:val="0"/>
      <w:marRight w:val="0"/>
      <w:marTop w:val="0"/>
      <w:marBottom w:val="0"/>
      <w:divBdr>
        <w:top w:val="none" w:sz="0" w:space="0" w:color="auto"/>
        <w:left w:val="none" w:sz="0" w:space="0" w:color="auto"/>
        <w:bottom w:val="none" w:sz="0" w:space="0" w:color="auto"/>
        <w:right w:val="none" w:sz="0" w:space="0" w:color="auto"/>
      </w:divBdr>
    </w:div>
    <w:div w:id="636492948">
      <w:bodyDiv w:val="1"/>
      <w:marLeft w:val="0"/>
      <w:marRight w:val="0"/>
      <w:marTop w:val="0"/>
      <w:marBottom w:val="0"/>
      <w:divBdr>
        <w:top w:val="none" w:sz="0" w:space="0" w:color="auto"/>
        <w:left w:val="none" w:sz="0" w:space="0" w:color="auto"/>
        <w:bottom w:val="none" w:sz="0" w:space="0" w:color="auto"/>
        <w:right w:val="none" w:sz="0" w:space="0" w:color="auto"/>
      </w:divBdr>
    </w:div>
    <w:div w:id="877930377">
      <w:bodyDiv w:val="1"/>
      <w:marLeft w:val="0"/>
      <w:marRight w:val="0"/>
      <w:marTop w:val="0"/>
      <w:marBottom w:val="0"/>
      <w:divBdr>
        <w:top w:val="none" w:sz="0" w:space="0" w:color="auto"/>
        <w:left w:val="none" w:sz="0" w:space="0" w:color="auto"/>
        <w:bottom w:val="none" w:sz="0" w:space="0" w:color="auto"/>
        <w:right w:val="none" w:sz="0" w:space="0" w:color="auto"/>
      </w:divBdr>
    </w:div>
    <w:div w:id="945381674">
      <w:bodyDiv w:val="1"/>
      <w:marLeft w:val="0"/>
      <w:marRight w:val="0"/>
      <w:marTop w:val="0"/>
      <w:marBottom w:val="0"/>
      <w:divBdr>
        <w:top w:val="none" w:sz="0" w:space="0" w:color="auto"/>
        <w:left w:val="none" w:sz="0" w:space="0" w:color="auto"/>
        <w:bottom w:val="none" w:sz="0" w:space="0" w:color="auto"/>
        <w:right w:val="none" w:sz="0" w:space="0" w:color="auto"/>
      </w:divBdr>
    </w:div>
    <w:div w:id="960645720">
      <w:bodyDiv w:val="1"/>
      <w:marLeft w:val="0"/>
      <w:marRight w:val="0"/>
      <w:marTop w:val="0"/>
      <w:marBottom w:val="0"/>
      <w:divBdr>
        <w:top w:val="none" w:sz="0" w:space="0" w:color="auto"/>
        <w:left w:val="none" w:sz="0" w:space="0" w:color="auto"/>
        <w:bottom w:val="none" w:sz="0" w:space="0" w:color="auto"/>
        <w:right w:val="none" w:sz="0" w:space="0" w:color="auto"/>
      </w:divBdr>
    </w:div>
    <w:div w:id="994845483">
      <w:bodyDiv w:val="1"/>
      <w:marLeft w:val="0"/>
      <w:marRight w:val="0"/>
      <w:marTop w:val="0"/>
      <w:marBottom w:val="0"/>
      <w:divBdr>
        <w:top w:val="none" w:sz="0" w:space="0" w:color="auto"/>
        <w:left w:val="none" w:sz="0" w:space="0" w:color="auto"/>
        <w:bottom w:val="none" w:sz="0" w:space="0" w:color="auto"/>
        <w:right w:val="none" w:sz="0" w:space="0" w:color="auto"/>
      </w:divBdr>
    </w:div>
    <w:div w:id="1155343668">
      <w:bodyDiv w:val="1"/>
      <w:marLeft w:val="0"/>
      <w:marRight w:val="0"/>
      <w:marTop w:val="0"/>
      <w:marBottom w:val="0"/>
      <w:divBdr>
        <w:top w:val="none" w:sz="0" w:space="0" w:color="auto"/>
        <w:left w:val="none" w:sz="0" w:space="0" w:color="auto"/>
        <w:bottom w:val="none" w:sz="0" w:space="0" w:color="auto"/>
        <w:right w:val="none" w:sz="0" w:space="0" w:color="auto"/>
      </w:divBdr>
    </w:div>
    <w:div w:id="1765220581">
      <w:bodyDiv w:val="1"/>
      <w:marLeft w:val="0"/>
      <w:marRight w:val="0"/>
      <w:marTop w:val="0"/>
      <w:marBottom w:val="0"/>
      <w:divBdr>
        <w:top w:val="none" w:sz="0" w:space="0" w:color="auto"/>
        <w:left w:val="none" w:sz="0" w:space="0" w:color="auto"/>
        <w:bottom w:val="none" w:sz="0" w:space="0" w:color="auto"/>
        <w:right w:val="none" w:sz="0" w:space="0" w:color="auto"/>
      </w:divBdr>
    </w:div>
    <w:div w:id="1843620156">
      <w:bodyDiv w:val="1"/>
      <w:marLeft w:val="0"/>
      <w:marRight w:val="0"/>
      <w:marTop w:val="0"/>
      <w:marBottom w:val="0"/>
      <w:divBdr>
        <w:top w:val="none" w:sz="0" w:space="0" w:color="auto"/>
        <w:left w:val="none" w:sz="0" w:space="0" w:color="auto"/>
        <w:bottom w:val="none" w:sz="0" w:space="0" w:color="auto"/>
        <w:right w:val="none" w:sz="0" w:space="0" w:color="auto"/>
      </w:divBdr>
    </w:div>
    <w:div w:id="1986272275">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targetScreenSz w:val="800x600"/>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footnotes" Target="footnote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header" Target="header1.xml"/><Relationship Id="rId2" Type="http://schemas.openxmlformats.org/officeDocument/2006/relationships/customXml" Target="../customXml/item2.xml"/><Relationship Id="rId16" Type="http://schemas.openxmlformats.org/officeDocument/2006/relationships/hyperlink" Target="http://www.afm.nl/nl/over-afm/pers-en-media/geheimhoudingsplicht.aspx" TargetMode="External"/><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image" Target="media/image1.png"/><Relationship Id="rId23" Type="http://schemas.openxmlformats.org/officeDocument/2006/relationships/fontTable" Target="fontTable.xml"/><Relationship Id="rId10" Type="http://schemas.openxmlformats.org/officeDocument/2006/relationships/styles" Target="styles.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footer" Target="footer3.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AFM Document" ma:contentTypeID="0x010100AF3C3E63A8E348D0B83574E1B1F453E5004674C2B8DC2EA74F93EFB0FC6F912661" ma:contentTypeVersion="81" ma:contentTypeDescription="Een nieuw document maken." ma:contentTypeScope="" ma:versionID="a817025f622aa3eddd98630052755d04">
  <xsd:schema xmlns:xsd="http://www.w3.org/2001/XMLSchema" xmlns:xs="http://www.w3.org/2001/XMLSchema" xmlns:p="http://schemas.microsoft.com/office/2006/metadata/properties" xmlns:ns1="http://schemas.microsoft.com/sharepoint/v3" xmlns:ns3="936c9f6d-703f-4492-b10b-5967c53212d1" xmlns:ns4="7e63132b-4ebf-45ff-bece-f1cd0400eedc" targetNamespace="http://schemas.microsoft.com/office/2006/metadata/properties" ma:root="true" ma:fieldsID="50309a8c7245e12a384b71c3a8781585" ns1:_="" ns3:_="" ns4:_="">
    <xsd:import namespace="http://schemas.microsoft.com/sharepoint/v3"/>
    <xsd:import namespace="936c9f6d-703f-4492-b10b-5967c53212d1"/>
    <xsd:import namespace="7e63132b-4ebf-45ff-bece-f1cd0400eedc"/>
    <xsd:element name="properties">
      <xsd:complexType>
        <xsd:sequence>
          <xsd:element name="documentManagement">
            <xsd:complexType>
              <xsd:all>
                <xsd:element ref="ns3:Jaar" minOccurs="0"/>
                <xsd:element ref="ns3:LL_subfolder_1" minOccurs="0"/>
                <xsd:element ref="ns3:LL_subfolder_2" minOccurs="0"/>
                <xsd:element ref="ns3:LL_subfolder_3" minOccurs="0"/>
                <xsd:element ref="ns3:LL_subfolder_4" minOccurs="0"/>
                <xsd:element ref="ns3:LL_subfolder_5" minOccurs="0"/>
                <xsd:element ref="ns3:TaxKeywordTaxHTField" minOccurs="0"/>
                <xsd:element ref="ns3:TaxCatchAll" minOccurs="0"/>
                <xsd:element ref="ns3:TaxCatchAllLabel" minOccurs="0"/>
                <xsd:element ref="ns1:_dlc_Exempt" minOccurs="0"/>
                <xsd:element ref="ns4:_dlc_DocId" minOccurs="0"/>
                <xsd:element ref="ns4:_dlc_DocIdUrl" minOccurs="0"/>
                <xsd:element ref="ns4: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empt" ma:index="19" nillable="true" ma:displayName="Van beleid uitgesloten" ma:hidden="true" ma:internalName="_dlc_Exempt"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936c9f6d-703f-4492-b10b-5967c53212d1" elementFormDefault="qualified">
    <xsd:import namespace="http://schemas.microsoft.com/office/2006/documentManagement/types"/>
    <xsd:import namespace="http://schemas.microsoft.com/office/infopath/2007/PartnerControls"/>
    <xsd:element name="Jaar" ma:index="3" nillable="true" ma:displayName="Jaar" ma:internalName="Jaar">
      <xsd:simpleType>
        <xsd:restriction base="dms:Text">
          <xsd:maxLength value="4"/>
        </xsd:restriction>
      </xsd:simpleType>
    </xsd:element>
    <xsd:element name="LL_subfolder_1" ma:index="5" nillable="true" ma:displayName="LL subfolder 1" ma:internalName="LL_subfolder_1" ma:readOnly="false">
      <xsd:simpleType>
        <xsd:restriction base="dms:Text">
          <xsd:maxLength value="255"/>
        </xsd:restriction>
      </xsd:simpleType>
    </xsd:element>
    <xsd:element name="LL_subfolder_2" ma:index="6" nillable="true" ma:displayName="LL subfolder 2" ma:internalName="LL_subfolder_2" ma:readOnly="false">
      <xsd:simpleType>
        <xsd:restriction base="dms:Text"/>
      </xsd:simpleType>
    </xsd:element>
    <xsd:element name="LL_subfolder_3" ma:index="7" nillable="true" ma:displayName="LL subfolder 3" ma:internalName="LL_subfolder_3" ma:readOnly="false">
      <xsd:simpleType>
        <xsd:restriction base="dms:Text"/>
      </xsd:simpleType>
    </xsd:element>
    <xsd:element name="LL_subfolder_4" ma:index="8" nillable="true" ma:displayName="LL subfolder 4" ma:internalName="LL_subfolder_4" ma:readOnly="false">
      <xsd:simpleType>
        <xsd:restriction base="dms:Text"/>
      </xsd:simpleType>
    </xsd:element>
    <xsd:element name="LL_subfolder_5" ma:index="9" nillable="true" ma:displayName="LL subfolder 5" ma:internalName="LL_subfolder_5" ma:readOnly="false">
      <xsd:simpleType>
        <xsd:restriction base="dms:Text"/>
      </xsd:simpleType>
    </xsd:element>
    <xsd:element name="TaxKeywordTaxHTField" ma:index="15" nillable="true" ma:taxonomy="true" ma:internalName="TaxKeywordTaxHTField" ma:taxonomyFieldName="TaxKeyword" ma:displayName="Ondernemingstrefwoorden" ma:fieldId="{23f27201-bee3-471e-b2e7-b64fd8b7ca38}" ma:taxonomyMulti="true" ma:sspId="1a17d7f3-a02c-4e88-b87b-9e831c62902c" ma:termSetId="00000000-0000-0000-0000-000000000000" ma:anchorId="00000000-0000-0000-0000-000000000000" ma:open="true" ma:isKeyword="true">
      <xsd:complexType>
        <xsd:sequence>
          <xsd:element ref="pc:Terms" minOccurs="0" maxOccurs="1"/>
        </xsd:sequence>
      </xsd:complexType>
    </xsd:element>
    <xsd:element name="TaxCatchAll" ma:index="16" nillable="true" ma:displayName="Taxonomy Catch All Column" ma:description="" ma:hidden="true" ma:list="{c6fc0e6c-b325-4e30-94f9-a3bf18a9a36a}" ma:internalName="TaxCatchAll" ma:showField="CatchAllData" ma:web="7e63132b-4ebf-45ff-bece-f1cd0400eedc">
      <xsd:complexType>
        <xsd:complexContent>
          <xsd:extension base="dms:MultiChoiceLookup">
            <xsd:sequence>
              <xsd:element name="Value" type="dms:Lookup" maxOccurs="unbounded" minOccurs="0" nillable="true"/>
            </xsd:sequence>
          </xsd:extension>
        </xsd:complexContent>
      </xsd:complexType>
    </xsd:element>
    <xsd:element name="TaxCatchAllLabel" ma:index="17" nillable="true" ma:displayName="Taxonomy Catch All Column1" ma:description="" ma:hidden="true" ma:list="{c6fc0e6c-b325-4e30-94f9-a3bf18a9a36a}" ma:internalName="TaxCatchAllLabel" ma:readOnly="true" ma:showField="CatchAllDataLabel" ma:web="7e63132b-4ebf-45ff-bece-f1cd0400eedc">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7e63132b-4ebf-45ff-bece-f1cd0400eedc" elementFormDefault="qualified">
    <xsd:import namespace="http://schemas.microsoft.com/office/2006/documentManagement/types"/>
    <xsd:import namespace="http://schemas.microsoft.com/office/infopath/2007/PartnerControls"/>
    <xsd:element name="_dlc_DocId" ma:index="20" nillable="true" ma:displayName="Waarde van de document-id" ma:description="De waarde van de document-id die aan dit item is toegewezen." ma:internalName="_dlc_DocId" ma:readOnly="true">
      <xsd:simpleType>
        <xsd:restriction base="dms:Text"/>
      </xsd:simpleType>
    </xsd:element>
    <xsd:element name="_dlc_DocIdUrl" ma:index="21" nillable="true" ma:displayName="Document-id" ma:description="Permanente koppeling naar dit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2" nillable="true" ma:displayName="Id blijven behouden" ma:description="Id behouden tijdens toevoegen."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ma:index="2" ma:displayName="Auteur"/>
        <xsd:element ref="dcterms:created" minOccurs="0" maxOccurs="1"/>
        <xsd:element ref="dc:identifier" minOccurs="0" maxOccurs="1"/>
        <xsd:element name="contentType" minOccurs="0" maxOccurs="1" type="xsd:string" ma:index="13" ma:displayName="Inhoudstype"/>
        <xsd:element ref="dc:title" minOccurs="0" maxOccurs="1" ma:index="1"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b:Sources xmlns:b="http://schemas.openxmlformats.org/officeDocument/2006/bibliography" xmlns="http://schemas.openxmlformats.org/officeDocument/2006/bibliography" SelectedStyle="\APA.XSL" StyleName="APA Fifth Edition"/>
</file>

<file path=customXml/item4.xml><?xml version="1.0" encoding="utf-8"?>
<?mso-contentType ?>
<spe:Receivers xmlns:spe="http://schemas.microsoft.com/sharepoint/events">
  <Receiver>
    <Name>Policy Auditing</Name>
    <Synchronization>Synchronous</Synchronization>
    <Type>10001</Type>
    <SequenceNumber>1100</SequenceNumber>
    <Url/>
    <Assembly>Microsoft.Office.Policy, Version=15.0.0.0, Culture=neutral, PublicKeyToken=71e9bce111e9429c</Assembly>
    <Class>Microsoft.Office.RecordsManagement.Internal.AuditHandler</Class>
    <Data/>
    <Filter/>
  </Receiver>
  <Receiver>
    <Name>Policy Auditing</Name>
    <Synchronization>Synchronous</Synchronization>
    <Type>10002</Type>
    <SequenceNumber>1101</SequenceNumber>
    <Url/>
    <Assembly>Microsoft.Office.Policy, Version=15.0.0.0, Culture=neutral, PublicKeyToken=71e9bce111e9429c</Assembly>
    <Class>Microsoft.Office.RecordsManagement.Internal.AuditHandler</Class>
    <Data/>
    <Filter/>
  </Receiver>
  <Receiver>
    <Name>Policy Auditing</Name>
    <Synchronization>Synchronous</Synchronization>
    <Type>10004</Type>
    <SequenceNumber>1102</SequenceNumber>
    <Url/>
    <Assembly>Microsoft.Office.Policy, Version=15.0.0.0, Culture=neutral, PublicKeyToken=71e9bce111e9429c</Assembly>
    <Class>Microsoft.Office.RecordsManagement.Internal.AuditHandler</Class>
    <Data/>
    <Filter/>
  </Receiver>
  <Receiver>
    <Name>Policy Auditing</Name>
    <Synchronization>Synchronous</Synchronization>
    <Type>10006</Type>
    <SequenceNumber>1103</SequenceNumber>
    <Url/>
    <Assembly>Microsoft.Office.Policy, Version=15.0.0.0, Culture=neutral, PublicKeyToken=71e9bce111e9429c</Assembly>
    <Class>Microsoft.Office.RecordsManagement.Internal.AuditHandler</Class>
    <Data/>
    <Filter/>
  </Receiver>
  <Receiver>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spe:Receivers>
</file>

<file path=customXml/item5.xml><?xml version="1.0" encoding="utf-8"?>
<?mso-contentType ?>
<SharedContentType xmlns="Microsoft.SharePoint.Taxonomy.ContentTypeSync" SourceId="1a17d7f3-a02c-4e88-b87b-9e831c62902c" ContentTypeId="0x010100AF3C3E63A8E348D0B83574E1B1F453E5" PreviousValue="false"/>
</file>

<file path=customXml/item6.xml><?xml version="1.0" encoding="utf-8"?>
<LongProperties xmlns="http://schemas.microsoft.com/office/2006/metadata/longProperties"/>
</file>

<file path=customXml/item7.xml><?xml version="1.0" encoding="utf-8"?>
<?mso-contentType ?>
<p:Policy xmlns:p="office.server.policy" id="" local="true">
  <p:Name>AFM Document</p:Name>
  <p:Description/>
  <p:Statement/>
  <p:PolicyItems>
    <p:PolicyItem featureId="Microsoft.Office.RecordsManagement.PolicyFeatures.PolicyAudit" staticId="0x010100AF3C3E63A8E348D0B83574E1B1F453E5|8138272" UniqueId="b847960f-7d6d-4c57-be37-bd2dfa15816b">
      <p:Name>Controle</p:Name>
      <p:Description>Hiermee worden acties van gebruikers op documenten en lijstitems gecontroleerd en in het controlelogbestand opgenomen.</p:Description>
      <p:CustomData>
        <Audit>
          <Update/>
          <View/>
          <CheckInOut/>
          <MoveCopy/>
          <DeleteRestore/>
        </Audit>
      </p:CustomData>
    </p:PolicyItem>
  </p:PolicyItems>
</p:Policy>
</file>

<file path=customXml/item8.xml><?xml version="1.0" encoding="utf-8"?>
<p:properties xmlns:p="http://schemas.microsoft.com/office/2006/metadata/properties" xmlns:xsi="http://www.w3.org/2001/XMLSchema-instance" xmlns:pc="http://schemas.microsoft.com/office/infopath/2007/PartnerControls">
  <documentManagement>
    <LL_subfolder_1 xmlns="936c9f6d-703f-4492-b10b-5967c53212d1" xsi:nil="true"/>
    <TaxCatchAll xmlns="936c9f6d-703f-4492-b10b-5967c53212d1"/>
    <LL_subfolder_5 xmlns="936c9f6d-703f-4492-b10b-5967c53212d1" xsi:nil="true"/>
    <TaxKeywordTaxHTField xmlns="936c9f6d-703f-4492-b10b-5967c53212d1">
      <Terms xmlns="http://schemas.microsoft.com/office/infopath/2007/PartnerControls"/>
    </TaxKeywordTaxHTField>
    <LL_subfolder_4 xmlns="936c9f6d-703f-4492-b10b-5967c53212d1" xsi:nil="true"/>
    <LL_subfolder_3 xmlns="936c9f6d-703f-4492-b10b-5967c53212d1" xsi:nil="true"/>
    <LL_subfolder_2 xmlns="936c9f6d-703f-4492-b10b-5967c53212d1" xsi:nil="true"/>
    <Jaar xmlns="936c9f6d-703f-4492-b10b-5967c53212d1">2024</Jaar>
  </documentManagement>
</p:properties>
</file>

<file path=customXml/itemProps1.xml><?xml version="1.0" encoding="utf-8"?>
<ds:datastoreItem xmlns:ds="http://schemas.openxmlformats.org/officeDocument/2006/customXml" ds:itemID="{3D292A77-8EAB-42C8-B3C5-45107BF3F04F}">
  <ds:schemaRefs>
    <ds:schemaRef ds:uri="http://schemas.microsoft.com/sharepoint/v3/contenttype/forms"/>
  </ds:schemaRefs>
</ds:datastoreItem>
</file>

<file path=customXml/itemProps2.xml><?xml version="1.0" encoding="utf-8"?>
<ds:datastoreItem xmlns:ds="http://schemas.openxmlformats.org/officeDocument/2006/customXml" ds:itemID="{918BC606-5686-4F86-9648-9C05CD008B4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936c9f6d-703f-4492-b10b-5967c53212d1"/>
    <ds:schemaRef ds:uri="7e63132b-4ebf-45ff-bece-f1cd0400eed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597091C-BD07-4403-BD6B-E4551305E18C}">
  <ds:schemaRefs>
    <ds:schemaRef ds:uri="http://schemas.openxmlformats.org/officeDocument/2006/bibliography"/>
  </ds:schemaRefs>
</ds:datastoreItem>
</file>

<file path=customXml/itemProps4.xml><?xml version="1.0" encoding="utf-8"?>
<ds:datastoreItem xmlns:ds="http://schemas.openxmlformats.org/officeDocument/2006/customXml" ds:itemID="{4D1BAE33-ECC3-4AB8-866D-B6D0E2ED6E08}">
  <ds:schemaRefs>
    <ds:schemaRef ds:uri="http://schemas.microsoft.com/sharepoint/events"/>
  </ds:schemaRefs>
</ds:datastoreItem>
</file>

<file path=customXml/itemProps5.xml><?xml version="1.0" encoding="utf-8"?>
<ds:datastoreItem xmlns:ds="http://schemas.openxmlformats.org/officeDocument/2006/customXml" ds:itemID="{F722C048-9B5C-4A0A-8311-74798FA4CEB3}">
  <ds:schemaRefs>
    <ds:schemaRef ds:uri="Microsoft.SharePoint.Taxonomy.ContentTypeSync"/>
  </ds:schemaRefs>
</ds:datastoreItem>
</file>

<file path=customXml/itemProps6.xml><?xml version="1.0" encoding="utf-8"?>
<ds:datastoreItem xmlns:ds="http://schemas.openxmlformats.org/officeDocument/2006/customXml" ds:itemID="{A86B6CE6-2A06-4502-A049-55A16B11DF6C}">
  <ds:schemaRefs>
    <ds:schemaRef ds:uri="http://schemas.microsoft.com/office/2006/metadata/longProperties"/>
  </ds:schemaRefs>
</ds:datastoreItem>
</file>

<file path=customXml/itemProps7.xml><?xml version="1.0" encoding="utf-8"?>
<ds:datastoreItem xmlns:ds="http://schemas.openxmlformats.org/officeDocument/2006/customXml" ds:itemID="{258499FA-C87C-457B-8A6A-9545AF915C62}">
  <ds:schemaRefs>
    <ds:schemaRef ds:uri="office.server.policy"/>
  </ds:schemaRefs>
</ds:datastoreItem>
</file>

<file path=customXml/itemProps8.xml><?xml version="1.0" encoding="utf-8"?>
<ds:datastoreItem xmlns:ds="http://schemas.openxmlformats.org/officeDocument/2006/customXml" ds:itemID="{6EDEB7F0-B3C3-4A5D-920E-DFA96580D9DE}">
  <ds:schemaRefs>
    <ds:schemaRef ds:uri="http://schemas.microsoft.com/office/2006/metadata/properties"/>
    <ds:schemaRef ds:uri="http://schemas.microsoft.com/office/infopath/2007/PartnerControls"/>
    <ds:schemaRef ds:uri="936c9f6d-703f-4492-b10b-5967c53212d1"/>
  </ds:schemaRefs>
</ds:datastoreItem>
</file>

<file path=docMetadata/LabelInfo.xml><?xml version="1.0" encoding="utf-8"?>
<clbl:labelList xmlns:clbl="http://schemas.microsoft.com/office/2020/mipLabelMetadata">
  <clbl:label id="{d9290083-bd2f-48a2-8ac5-09a524b17d15}" enabled="1" method="Privileged" siteId="{b9fec68c-c92d-461e-9a97-3d03a0f18b82}" contentBits="1" removed="0"/>
</clbl:labelList>
</file>

<file path=docProps/app.xml><?xml version="1.0" encoding="utf-8"?>
<Properties xmlns="http://schemas.openxmlformats.org/officeDocument/2006/extended-properties" xmlns:vt="http://schemas.openxmlformats.org/officeDocument/2006/docPropsVTypes">
  <Template>Normal.dotm</Template>
  <TotalTime>1</TotalTime>
  <Pages>7</Pages>
  <Words>1400</Words>
  <Characters>7564</Characters>
  <Application>Microsoft Office Word</Application>
  <DocSecurity>0</DocSecurity>
  <Lines>63</Lines>
  <Paragraphs>17</Paragraphs>
  <ScaleCrop>false</ScaleCrop>
  <HeadingPairs>
    <vt:vector size="2" baseType="variant">
      <vt:variant>
        <vt:lpstr>Title</vt:lpstr>
      </vt:variant>
      <vt:variant>
        <vt:i4>1</vt:i4>
      </vt:variant>
    </vt:vector>
  </HeadingPairs>
  <TitlesOfParts>
    <vt:vector size="1" baseType="lpstr">
      <vt:lpstr/>
    </vt:vector>
  </TitlesOfParts>
  <Company>CGI</Company>
  <LinksUpToDate>false</LinksUpToDate>
  <CharactersWithSpaces>8947</CharactersWithSpaces>
  <SharedDoc>false</SharedDoc>
  <HLinks>
    <vt:vector size="6" baseType="variant">
      <vt:variant>
        <vt:i4>524365</vt:i4>
      </vt:variant>
      <vt:variant>
        <vt:i4>0</vt:i4>
      </vt:variant>
      <vt:variant>
        <vt:i4>0</vt:i4>
      </vt:variant>
      <vt:variant>
        <vt:i4>5</vt:i4>
      </vt:variant>
      <vt:variant>
        <vt:lpwstr>http://www.afm.nl/nl/over-afm/pers-en-media/geheimhoudingsplicht.aspx</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Coronado, Kelvin R</dc:creator>
  <cp:keywords/>
  <cp:lastModifiedBy>Coronado, Kelvin R</cp:lastModifiedBy>
  <cp:revision>2</cp:revision>
  <dcterms:created xsi:type="dcterms:W3CDTF">2026-07-02T10:08:00Z</dcterms:created>
  <dcterms:modified xsi:type="dcterms:W3CDTF">2026-07-02T10:08:00Z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axKeyword">
    <vt:lpwstr/>
  </property>
  <property fmtid="{D5CDD505-2E9C-101B-9397-08002B2CF9AE}" pid="3" name="ItemRetentionFormula">
    <vt:lpwstr/>
  </property>
  <property fmtid="{D5CDD505-2E9C-101B-9397-08002B2CF9AE}" pid="4" name="_dlc_policyId">
    <vt:lpwstr/>
  </property>
  <property fmtid="{D5CDD505-2E9C-101B-9397-08002B2CF9AE}" pid="5" name="_dlc_DocId">
    <vt:lpwstr>AFMAFD-1708681625-2051</vt:lpwstr>
  </property>
  <property fmtid="{D5CDD505-2E9C-101B-9397-08002B2CF9AE}" pid="6" name="_dlc_DocIdItemGuid">
    <vt:lpwstr>f250b552-0c39-4032-9447-9ecc1655fd8c</vt:lpwstr>
  </property>
  <property fmtid="{D5CDD505-2E9C-101B-9397-08002B2CF9AE}" pid="7" name="_dlc_DocIdUrl">
    <vt:lpwstr>https://dms.stelan.nl/sites/Afdelingen/am/pw/_layouts/15/DocIdRedir.aspx?ID=AFMAFD-1708681625-2051, AFMAFD-1708681625-2051</vt:lpwstr>
  </property>
  <property fmtid="{D5CDD505-2E9C-101B-9397-08002B2CF9AE}" pid="8" name="KanaalTaxHTField0">
    <vt:lpwstr/>
  </property>
  <property fmtid="{D5CDD505-2E9C-101B-9397-08002B2CF9AE}" pid="9" name="DossierstatusTaxHTField0">
    <vt:lpwstr/>
  </property>
  <property fmtid="{D5CDD505-2E9C-101B-9397-08002B2CF9AE}" pid="10" name="WetsartikelLid">
    <vt:lpwstr/>
  </property>
  <property fmtid="{D5CDD505-2E9C-101B-9397-08002B2CF9AE}" pid="11" name="ZaaktypeTaxHTField0">
    <vt:lpwstr/>
  </property>
  <property fmtid="{D5CDD505-2E9C-101B-9397-08002B2CF9AE}" pid="12" name="Beslisser">
    <vt:lpwstr/>
  </property>
  <property fmtid="{D5CDD505-2E9C-101B-9397-08002B2CF9AE}" pid="13" name="WetsartikelRegelingTaxHTField0">
    <vt:lpwstr/>
  </property>
  <property fmtid="{D5CDD505-2E9C-101B-9397-08002B2CF9AE}" pid="14" name="WetsartikelLidTaxHTField0">
    <vt:lpwstr/>
  </property>
  <property fmtid="{D5CDD505-2E9C-101B-9397-08002B2CF9AE}" pid="15" name="Documenttype">
    <vt:lpwstr/>
  </property>
  <property fmtid="{D5CDD505-2E9C-101B-9397-08002B2CF9AE}" pid="16" name="Kanaal">
    <vt:lpwstr/>
  </property>
  <property fmtid="{D5CDD505-2E9C-101B-9397-08002B2CF9AE}" pid="17" name="Verzendwijze">
    <vt:lpwstr/>
  </property>
  <property fmtid="{D5CDD505-2E9C-101B-9397-08002B2CF9AE}" pid="18" name="Domein">
    <vt:lpwstr/>
  </property>
  <property fmtid="{D5CDD505-2E9C-101B-9397-08002B2CF9AE}" pid="19" name="Proces">
    <vt:lpwstr/>
  </property>
  <property fmtid="{D5CDD505-2E9C-101B-9397-08002B2CF9AE}" pid="20" name="Zaaktype">
    <vt:lpwstr/>
  </property>
  <property fmtid="{D5CDD505-2E9C-101B-9397-08002B2CF9AE}" pid="21" name="DocumenttypeTaxHTField0">
    <vt:lpwstr/>
  </property>
  <property fmtid="{D5CDD505-2E9C-101B-9397-08002B2CF9AE}" pid="22" name="ToezichtstaakTaxHTField0">
    <vt:lpwstr/>
  </property>
  <property fmtid="{D5CDD505-2E9C-101B-9397-08002B2CF9AE}" pid="23" name="ProcesTaxHTField0">
    <vt:lpwstr/>
  </property>
  <property fmtid="{D5CDD505-2E9C-101B-9397-08002B2CF9AE}" pid="24" name="Type_FVTaxHTField0">
    <vt:lpwstr/>
  </property>
  <property fmtid="{D5CDD505-2E9C-101B-9397-08002B2CF9AE}" pid="25" name="WetsartikelRegeling">
    <vt:lpwstr/>
  </property>
  <property fmtid="{D5CDD505-2E9C-101B-9397-08002B2CF9AE}" pid="26" name="WetsartikelArtikelTaxHTField0">
    <vt:lpwstr/>
  </property>
  <property fmtid="{D5CDD505-2E9C-101B-9397-08002B2CF9AE}" pid="27" name="Organisatieonderdeel">
    <vt:lpwstr/>
  </property>
  <property fmtid="{D5CDD505-2E9C-101B-9397-08002B2CF9AE}" pid="28" name="Type_FV">
    <vt:lpwstr/>
  </property>
  <property fmtid="{D5CDD505-2E9C-101B-9397-08002B2CF9AE}" pid="29" name="DomeinTaxHTField0">
    <vt:lpwstr/>
  </property>
  <property fmtid="{D5CDD505-2E9C-101B-9397-08002B2CF9AE}" pid="30" name="OrganisatieonderdeelTaxHTField0">
    <vt:lpwstr/>
  </property>
  <property fmtid="{D5CDD505-2E9C-101B-9397-08002B2CF9AE}" pid="31" name="VerzendwijzeTaxHTField0">
    <vt:lpwstr/>
  </property>
  <property fmtid="{D5CDD505-2E9C-101B-9397-08002B2CF9AE}" pid="32" name="BeslisserTaxHTField0">
    <vt:lpwstr/>
  </property>
  <property fmtid="{D5CDD505-2E9C-101B-9397-08002B2CF9AE}" pid="33" name="WetsartikelArtikel">
    <vt:lpwstr/>
  </property>
  <property fmtid="{D5CDD505-2E9C-101B-9397-08002B2CF9AE}" pid="34" name="Toezichtstaak">
    <vt:lpwstr/>
  </property>
  <property fmtid="{D5CDD505-2E9C-101B-9397-08002B2CF9AE}" pid="35" name="Dossierstatus">
    <vt:lpwstr/>
  </property>
  <property fmtid="{D5CDD505-2E9C-101B-9397-08002B2CF9AE}" pid="36" name="MSIP_Label_d9290083-bd2f-48a2-8ac5-09a524b17d15_Enabled">
    <vt:lpwstr>true</vt:lpwstr>
  </property>
  <property fmtid="{D5CDD505-2E9C-101B-9397-08002B2CF9AE}" pid="37" name="MSIP_Label_d9290083-bd2f-48a2-8ac5-09a524b17d15_SetDate">
    <vt:lpwstr>2026-07-02T10:08:10Z</vt:lpwstr>
  </property>
  <property fmtid="{D5CDD505-2E9C-101B-9397-08002B2CF9AE}" pid="38" name="MSIP_Label_d9290083-bd2f-48a2-8ac5-09a524b17d15_Method">
    <vt:lpwstr>Standard</vt:lpwstr>
  </property>
  <property fmtid="{D5CDD505-2E9C-101B-9397-08002B2CF9AE}" pid="39" name="MSIP_Label_d9290083-bd2f-48a2-8ac5-09a524b17d15_Name">
    <vt:lpwstr>d9290083-bd2f-48a2-8ac5-09a524b17d15</vt:lpwstr>
  </property>
  <property fmtid="{D5CDD505-2E9C-101B-9397-08002B2CF9AE}" pid="40" name="MSIP_Label_d9290083-bd2f-48a2-8ac5-09a524b17d15_SiteId">
    <vt:lpwstr>b9fec68c-c92d-461e-9a97-3d03a0f18b82</vt:lpwstr>
  </property>
  <property fmtid="{D5CDD505-2E9C-101B-9397-08002B2CF9AE}" pid="41" name="MSIP_Label_d9290083-bd2f-48a2-8ac5-09a524b17d15_ActionId">
    <vt:lpwstr>3ddfffa8-c73b-48f1-aa8d-a33d6d8d76ab</vt:lpwstr>
  </property>
  <property fmtid="{D5CDD505-2E9C-101B-9397-08002B2CF9AE}" pid="42" name="MSIP_Label_d9290083-bd2f-48a2-8ac5-09a524b17d15_ContentBits">
    <vt:lpwstr>0</vt:lpwstr>
  </property>
</Properties>
</file>